
<file path=[Content_Types].xml><?xml version="1.0" encoding="utf-8"?>
<Types xmlns="http://schemas.openxmlformats.org/package/2006/content-types">
  <Default Extension="jpeg" ContentType="image/jpe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449" r:id="rId3"/>
    <p:sldId id="506" r:id="rId4"/>
    <p:sldId id="460" r:id="rId5"/>
    <p:sldId id="507" r:id="rId6"/>
    <p:sldId id="505" r:id="rId7"/>
    <p:sldId id="450" r:id="rId8"/>
    <p:sldId id="490" r:id="rId9"/>
    <p:sldId id="487" r:id="rId10"/>
    <p:sldId id="488" r:id="rId11"/>
    <p:sldId id="489" r:id="rId12"/>
    <p:sldId id="508" r:id="rId13"/>
    <p:sldId id="499" r:id="rId14"/>
    <p:sldId id="509" r:id="rId15"/>
    <p:sldId id="510" r:id="rId16"/>
    <p:sldId id="511" r:id="rId17"/>
    <p:sldId id="512" r:id="rId18"/>
    <p:sldId id="513" r:id="rId19"/>
    <p:sldId id="455" r:id="rId20"/>
    <p:sldId id="520" r:id="rId21"/>
    <p:sldId id="521" r:id="rId22"/>
    <p:sldId id="522" r:id="rId23"/>
    <p:sldId id="540" r:id="rId24"/>
    <p:sldId id="523" r:id="rId25"/>
    <p:sldId id="519" r:id="rId26"/>
    <p:sldId id="500" r:id="rId27"/>
    <p:sldId id="501" r:id="rId28"/>
    <p:sldId id="502" r:id="rId29"/>
    <p:sldId id="503" r:id="rId30"/>
    <p:sldId id="493" r:id="rId31"/>
    <p:sldId id="495" r:id="rId32"/>
    <p:sldId id="496" r:id="rId33"/>
    <p:sldId id="497" r:id="rId34"/>
    <p:sldId id="498" r:id="rId35"/>
    <p:sldId id="518" r:id="rId36"/>
    <p:sldId id="524" r:id="rId37"/>
    <p:sldId id="517" r:id="rId38"/>
    <p:sldId id="525" r:id="rId39"/>
    <p:sldId id="516" r:id="rId40"/>
    <p:sldId id="527" r:id="rId41"/>
    <p:sldId id="541" r:id="rId43"/>
    <p:sldId id="528" r:id="rId44"/>
    <p:sldId id="529" r:id="rId45"/>
    <p:sldId id="530" r:id="rId46"/>
    <p:sldId id="531" r:id="rId47"/>
    <p:sldId id="532" r:id="rId48"/>
    <p:sldId id="533" r:id="rId49"/>
    <p:sldId id="534" r:id="rId50"/>
    <p:sldId id="459" r:id="rId51"/>
    <p:sldId id="536" r:id="rId52"/>
    <p:sldId id="492" r:id="rId53"/>
    <p:sldId id="535" r:id="rId54"/>
    <p:sldId id="537" r:id="rId55"/>
    <p:sldId id="539" r:id="rId56"/>
    <p:sldId id="538" r:id="rId57"/>
    <p:sldId id="543" r:id="rId58"/>
    <p:sldId id="544" r:id="rId59"/>
    <p:sldId id="545" r:id="rId60"/>
    <p:sldId id="546" r:id="rId61"/>
    <p:sldId id="547" r:id="rId62"/>
    <p:sldId id="548" r:id="rId63"/>
    <p:sldId id="549" r:id="rId64"/>
    <p:sldId id="550" r:id="rId65"/>
    <p:sldId id="551" r:id="rId66"/>
    <p:sldId id="552" r:id="rId67"/>
    <p:sldId id="553" r:id="rId68"/>
    <p:sldId id="554" r:id="rId69"/>
    <p:sldId id="555" r:id="rId70"/>
    <p:sldId id="556" r:id="rId71"/>
    <p:sldId id="580" r:id="rId72"/>
    <p:sldId id="557" r:id="rId73"/>
    <p:sldId id="558" r:id="rId74"/>
    <p:sldId id="559" r:id="rId75"/>
    <p:sldId id="560" r:id="rId76"/>
    <p:sldId id="561" r:id="rId77"/>
    <p:sldId id="562" r:id="rId78"/>
    <p:sldId id="563" r:id="rId79"/>
    <p:sldId id="564" r:id="rId80"/>
    <p:sldId id="599" r:id="rId81"/>
    <p:sldId id="600" r:id="rId82"/>
    <p:sldId id="601" r:id="rId83"/>
    <p:sldId id="602" r:id="rId84"/>
    <p:sldId id="603" r:id="rId85"/>
    <p:sldId id="604" r:id="rId86"/>
    <p:sldId id="605" r:id="rId87"/>
    <p:sldId id="606" r:id="rId88"/>
    <p:sldId id="607" r:id="rId89"/>
    <p:sldId id="608" r:id="rId90"/>
    <p:sldId id="581" r:id="rId91"/>
    <p:sldId id="582" r:id="rId92"/>
    <p:sldId id="584" r:id="rId93"/>
    <p:sldId id="585" r:id="rId94"/>
    <p:sldId id="586" r:id="rId95"/>
    <p:sldId id="587" r:id="rId96"/>
    <p:sldId id="588" r:id="rId97"/>
    <p:sldId id="589" r:id="rId98"/>
    <p:sldId id="590" r:id="rId99"/>
    <p:sldId id="591" r:id="rId100"/>
    <p:sldId id="592" r:id="rId101"/>
    <p:sldId id="593" r:id="rId102"/>
    <p:sldId id="594" r:id="rId103"/>
    <p:sldId id="595" r:id="rId104"/>
    <p:sldId id="596" r:id="rId105"/>
    <p:sldId id="597" r:id="rId106"/>
    <p:sldId id="598" r:id="rId107"/>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sz="2400" b="1" i="0" u="none" kern="1200" baseline="0">
        <a:solidFill>
          <a:schemeClr val="tx1"/>
        </a:solidFill>
        <a:latin typeface="Times New Roman" pitchFamily="18" charset="0"/>
        <a:ea typeface="楷体_GB2312" pitchFamily="49" charset="-122"/>
      </a:defRPr>
    </a:lvl1pPr>
    <a:lvl2pPr marL="457200" lvl="1" indent="0" algn="l" defTabSz="914400" eaLnBrk="1" fontAlgn="base" latinLnBrk="0" hangingPunct="1">
      <a:lnSpc>
        <a:spcPct val="100000"/>
      </a:lnSpc>
      <a:spcBef>
        <a:spcPct val="0"/>
      </a:spcBef>
      <a:spcAft>
        <a:spcPct val="0"/>
      </a:spcAft>
      <a:buNone/>
      <a:defRPr sz="2400" b="1" i="0" u="none" kern="1200" baseline="0">
        <a:solidFill>
          <a:schemeClr val="tx1"/>
        </a:solidFill>
        <a:latin typeface="Times New Roman" pitchFamily="18" charset="0"/>
        <a:ea typeface="楷体_GB2312" pitchFamily="49" charset="-122"/>
      </a:defRPr>
    </a:lvl2pPr>
    <a:lvl3pPr marL="914400" lvl="2" indent="0" algn="l" defTabSz="914400" eaLnBrk="1" fontAlgn="base" latinLnBrk="0" hangingPunct="1">
      <a:lnSpc>
        <a:spcPct val="100000"/>
      </a:lnSpc>
      <a:spcBef>
        <a:spcPct val="0"/>
      </a:spcBef>
      <a:spcAft>
        <a:spcPct val="0"/>
      </a:spcAft>
      <a:buNone/>
      <a:defRPr sz="2400" b="1" i="0" u="none" kern="1200" baseline="0">
        <a:solidFill>
          <a:schemeClr val="tx1"/>
        </a:solidFill>
        <a:latin typeface="Times New Roman" pitchFamily="18" charset="0"/>
        <a:ea typeface="楷体_GB2312" pitchFamily="49" charset="-122"/>
      </a:defRPr>
    </a:lvl3pPr>
    <a:lvl4pPr marL="1371600" lvl="3" indent="0" algn="l" defTabSz="914400" eaLnBrk="1" fontAlgn="base" latinLnBrk="0" hangingPunct="1">
      <a:lnSpc>
        <a:spcPct val="100000"/>
      </a:lnSpc>
      <a:spcBef>
        <a:spcPct val="0"/>
      </a:spcBef>
      <a:spcAft>
        <a:spcPct val="0"/>
      </a:spcAft>
      <a:buNone/>
      <a:defRPr sz="2400" b="1" i="0" u="none" kern="1200" baseline="0">
        <a:solidFill>
          <a:schemeClr val="tx1"/>
        </a:solidFill>
        <a:latin typeface="Times New Roman" pitchFamily="18" charset="0"/>
        <a:ea typeface="楷体_GB2312" pitchFamily="49" charset="-122"/>
      </a:defRPr>
    </a:lvl4pPr>
    <a:lvl5pPr marL="1828800" lvl="4" indent="0" algn="l" defTabSz="914400" eaLnBrk="1" fontAlgn="base" latinLnBrk="0" hangingPunct="1">
      <a:lnSpc>
        <a:spcPct val="100000"/>
      </a:lnSpc>
      <a:spcBef>
        <a:spcPct val="0"/>
      </a:spcBef>
      <a:spcAft>
        <a:spcPct val="0"/>
      </a:spcAft>
      <a:buNone/>
      <a:defRPr sz="2400" b="1" i="0" u="none" kern="1200" baseline="0">
        <a:solidFill>
          <a:schemeClr val="tx1"/>
        </a:solidFill>
        <a:latin typeface="Times New Roman" pitchFamily="18" charset="0"/>
        <a:ea typeface="楷体_GB2312" pitchFamily="49" charset="-122"/>
      </a:defRPr>
    </a:lvl5pPr>
    <a:lvl6pPr marL="2286000" lvl="5" indent="0" algn="l" defTabSz="914400" eaLnBrk="1" fontAlgn="base" latinLnBrk="0" hangingPunct="1">
      <a:lnSpc>
        <a:spcPct val="100000"/>
      </a:lnSpc>
      <a:spcBef>
        <a:spcPct val="0"/>
      </a:spcBef>
      <a:spcAft>
        <a:spcPct val="0"/>
      </a:spcAft>
      <a:buNone/>
      <a:defRPr sz="2400" b="1" i="0" u="none" kern="1200" baseline="0">
        <a:solidFill>
          <a:schemeClr val="tx1"/>
        </a:solidFill>
        <a:latin typeface="Times New Roman" pitchFamily="18" charset="0"/>
        <a:ea typeface="楷体_GB2312" pitchFamily="49" charset="-122"/>
      </a:defRPr>
    </a:lvl6pPr>
    <a:lvl7pPr marL="2743200" lvl="6" indent="0" algn="l" defTabSz="914400" eaLnBrk="1" fontAlgn="base" latinLnBrk="0" hangingPunct="1">
      <a:lnSpc>
        <a:spcPct val="100000"/>
      </a:lnSpc>
      <a:spcBef>
        <a:spcPct val="0"/>
      </a:spcBef>
      <a:spcAft>
        <a:spcPct val="0"/>
      </a:spcAft>
      <a:buNone/>
      <a:defRPr sz="2400" b="1" i="0" u="none" kern="1200" baseline="0">
        <a:solidFill>
          <a:schemeClr val="tx1"/>
        </a:solidFill>
        <a:latin typeface="Times New Roman" pitchFamily="18" charset="0"/>
        <a:ea typeface="楷体_GB2312" pitchFamily="49" charset="-122"/>
      </a:defRPr>
    </a:lvl7pPr>
    <a:lvl8pPr marL="3200400" lvl="7" indent="0" algn="l" defTabSz="914400" eaLnBrk="1" fontAlgn="base" latinLnBrk="0" hangingPunct="1">
      <a:lnSpc>
        <a:spcPct val="100000"/>
      </a:lnSpc>
      <a:spcBef>
        <a:spcPct val="0"/>
      </a:spcBef>
      <a:spcAft>
        <a:spcPct val="0"/>
      </a:spcAft>
      <a:buNone/>
      <a:defRPr sz="2400" b="1" i="0" u="none" kern="1200" baseline="0">
        <a:solidFill>
          <a:schemeClr val="tx1"/>
        </a:solidFill>
        <a:latin typeface="Times New Roman" pitchFamily="18" charset="0"/>
        <a:ea typeface="楷体_GB2312" pitchFamily="49" charset="-122"/>
      </a:defRPr>
    </a:lvl8pPr>
    <a:lvl9pPr marL="3657600" lvl="8" indent="0" algn="l" defTabSz="914400" eaLnBrk="1" fontAlgn="base" latinLnBrk="0" hangingPunct="1">
      <a:lnSpc>
        <a:spcPct val="100000"/>
      </a:lnSpc>
      <a:spcBef>
        <a:spcPct val="0"/>
      </a:spcBef>
      <a:spcAft>
        <a:spcPct val="0"/>
      </a:spcAft>
      <a:buNone/>
      <a:defRPr sz="2400" b="1" i="0" u="none" kern="1200" baseline="0">
        <a:solidFill>
          <a:schemeClr val="tx1"/>
        </a:solidFill>
        <a:latin typeface="Times New Roman" pitchFamily="18" charset="0"/>
        <a:ea typeface="楷体_GB2312" pitchFamily="49"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6600"/>
    <a:srgbClr val="660066"/>
    <a:srgbClr val="FFCCCC"/>
    <a:srgbClr val="006600"/>
    <a:srgbClr val="CC0000"/>
    <a:srgbClr val="CC3300"/>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82" d="100"/>
          <a:sy n="82" d="100"/>
        </p:scale>
        <p:origin x="-1474" y="-91"/>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notesMaster" Target="notesMasters/notesMaster1.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0" Type="http://schemas.openxmlformats.org/officeDocument/2006/relationships/tableStyles" Target="tableStyles.xml"/><Relationship Id="rId11" Type="http://schemas.openxmlformats.org/officeDocument/2006/relationships/slide" Target="slides/slide9.xml"/><Relationship Id="rId109" Type="http://schemas.openxmlformats.org/officeDocument/2006/relationships/viewProps" Target="viewProps.xml"/><Relationship Id="rId108" Type="http://schemas.openxmlformats.org/officeDocument/2006/relationships/presProps" Target="presProps.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kumimoji="0" sz="1200" b="0">
                <a:latin typeface="Arial" charset="0"/>
                <a:ea typeface="宋体"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
        <p:nvSpPr>
          <p:cNvPr id="1105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kumimoji="0" sz="1200" b="0">
                <a:latin typeface="Arial" charset="0"/>
                <a:ea typeface="宋体"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
        <p:nvSpPr>
          <p:cNvPr id="110596" name="Rectangle 4"/>
          <p:cNvSpPr>
            <a:spLocks noRo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txBody>
          <a:bodyPr/>
          <a:p>
            <a:endParaRPr lang="zh-CN" altLang="en-US"/>
          </a:p>
        </p:txBody>
      </p:sp>
      <p:sp>
        <p:nvSpPr>
          <p:cNvPr id="1105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charset="0"/>
                <a:ea typeface="宋体"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charset="0"/>
              <a:ea typeface="宋体"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charset="0"/>
                <a:ea typeface="宋体"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charset="0"/>
              <a:ea typeface="宋体"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charset="0"/>
                <a:ea typeface="宋体"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charset="0"/>
              <a:ea typeface="宋体"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charset="0"/>
                <a:ea typeface="宋体"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charset="0"/>
              <a:ea typeface="宋体"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charset="0"/>
                <a:ea typeface="宋体"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charset="0"/>
              <a:ea typeface="宋体" pitchFamily="2" charset="-122"/>
              <a:cs typeface="+mn-cs"/>
            </a:endParaRPr>
          </a:p>
        </p:txBody>
      </p:sp>
      <p:sp>
        <p:nvSpPr>
          <p:cNvPr id="1105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kumimoji="0" sz="1200" b="0">
                <a:latin typeface="Arial" charset="0"/>
                <a:ea typeface="宋体"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charset="0"/>
              <a:ea typeface="宋体" pitchFamily="2" charset="-122"/>
              <a:cs typeface="+mn-cs"/>
            </a:endParaRPr>
          </a:p>
        </p:txBody>
      </p:sp>
      <p:sp>
        <p:nvSpPr>
          <p:cNvPr id="1105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
            <a:pPr lvl="0" algn="r" eaLnBrk="1" hangingPunct="1"/>
            <a:fld id="{9A0DB2DC-4C9A-4742-B13C-FB6460FD3503}" type="slidenum">
              <a:rPr lang="en-US" altLang="zh-CN" sz="1200" b="0" dirty="0">
                <a:latin typeface="Arial" charset="0"/>
                <a:ea typeface="宋体" pitchFamily="2" charset="-122"/>
              </a:rPr>
            </a:fld>
            <a:endParaRPr lang="en-US" altLang="zh-CN" sz="1200" b="0" dirty="0">
              <a:latin typeface="Arial" charset="0"/>
              <a:ea typeface="宋体"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b="0" dirty="0">
                <a:latin typeface="Arial" charset="0"/>
                <a:ea typeface="宋体" pitchFamily="2" charset="-122"/>
              </a:rPr>
            </a:fld>
            <a:endParaRPr lang="en-US" altLang="zh-CN" sz="1200" b="0" dirty="0">
              <a:latin typeface="Arial" charset="0"/>
              <a:ea typeface="宋体" pitchFamily="2" charset="-122"/>
            </a:endParaRPr>
          </a:p>
        </p:txBody>
      </p:sp>
      <p:sp>
        <p:nvSpPr>
          <p:cNvPr id="111619" name="Rectangle 2"/>
          <p:cNvSpPr>
            <a:spLocks noRot="1" noTextEdit="1"/>
          </p:cNvSpPr>
          <p:nvPr>
            <p:ph type="sldImg"/>
          </p:nvPr>
        </p:nvSpPr>
        <p:spPr/>
        <p:txBody>
          <a:bodyPr/>
          <a:p>
            <a:endParaRPr lang="zh-CN" altLang="en-US"/>
          </a:p>
        </p:txBody>
      </p:sp>
      <p:sp>
        <p:nvSpPr>
          <p:cNvPr id="111620" name="Rectangle 3"/>
          <p:cNvSpPr>
            <a:spLocks noGrp="1"/>
          </p:cNvSpPr>
          <p:nvPr>
            <p:ph type="body" idx="1"/>
          </p:nvPr>
        </p:nvSpPr>
        <p:spPr>
          <a:xfrm>
            <a:off x="914400" y="4343400"/>
            <a:ext cx="5029200" cy="4114800"/>
          </a:xfrm>
        </p:spPr>
        <p:txBody>
          <a:bodyPr wrap="square" lIns="91440" tIns="45720" rIns="91440" bIns="45720" anchor="t"/>
          <a:p>
            <a:pPr lvl="0"/>
            <a:endParaRPr lang="en-GB"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Rectangle 7"/>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b="0" dirty="0">
                <a:latin typeface="Arial" charset="0"/>
                <a:ea typeface="宋体" pitchFamily="2" charset="-122"/>
              </a:rPr>
            </a:fld>
            <a:endParaRPr lang="en-US" altLang="zh-CN" sz="1200" b="0" dirty="0">
              <a:latin typeface="Arial" charset="0"/>
              <a:ea typeface="宋体" pitchFamily="2" charset="-122"/>
            </a:endParaRPr>
          </a:p>
        </p:txBody>
      </p:sp>
      <p:sp>
        <p:nvSpPr>
          <p:cNvPr id="112643" name="Rectangle 2"/>
          <p:cNvSpPr>
            <a:spLocks noRot="1" noTextEdit="1"/>
          </p:cNvSpPr>
          <p:nvPr>
            <p:ph type="sldImg"/>
          </p:nvPr>
        </p:nvSpPr>
        <p:spPr/>
        <p:txBody>
          <a:bodyPr/>
          <a:p>
            <a:endParaRPr lang="zh-CN" altLang="en-US"/>
          </a:p>
        </p:txBody>
      </p:sp>
      <p:sp>
        <p:nvSpPr>
          <p:cNvPr id="112644" name="Rectangle 3"/>
          <p:cNvSpPr>
            <a:spLocks noGrp="1"/>
          </p:cNvSpPr>
          <p:nvPr>
            <p:ph type="body" idx="1"/>
          </p:nvPr>
        </p:nvSpPr>
        <p:spPr>
          <a:xfrm>
            <a:off x="914400" y="4343400"/>
            <a:ext cx="5029200" cy="4114800"/>
          </a:xfrm>
        </p:spPr>
        <p:txBody>
          <a:bodyPr wrap="square" lIns="91440" tIns="45720" rIns="91440" bIns="45720" anchor="t"/>
          <a:p>
            <a:pPr lvl="0"/>
            <a:endParaRPr lang="en-GB"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3513" y="476250"/>
            <a:ext cx="1943100" cy="49069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4213" y="476250"/>
            <a:ext cx="5676900" cy="490696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3" y="476250"/>
            <a:ext cx="7772400" cy="65881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4213" y="1268413"/>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6613" y="1268413"/>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143000" y="381000"/>
            <a:ext cx="67056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076325"/>
            <a:ext cx="7558088" cy="52482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Tx/>
              <a:buBlip>
                <a:blip r:embed="rId2"/>
              </a:buBlip>
              <a:defRPr/>
            </a:pPr>
            <a:endParaRPr kumimoji="1" lang="zh-CN" altLang="en-US" sz="3600" b="0" i="0" u="none" strike="noStrike" kern="0" cap="none" spc="0" normalizeH="0" baseline="0" noProof="0">
              <a:ln>
                <a:noFill/>
              </a:ln>
              <a:solidFill>
                <a:srgbClr val="0033CC"/>
              </a:solidFill>
              <a:effectLst>
                <a:outerShdw blurRad="38100" dist="38100" dir="2700000" algn="tl">
                  <a:srgbClr val="C0C0C0"/>
                </a:outerShdw>
              </a:effectLst>
              <a:uLnTx/>
              <a:uFillTx/>
              <a:latin typeface="+mn-lt"/>
              <a:ea typeface="+mn-ea"/>
              <a:cs typeface="+mn-cs"/>
            </a:endParaRPr>
          </a:p>
        </p:txBody>
      </p:sp>
      <p:sp>
        <p:nvSpPr>
          <p:cNvPr id="8" name="日期占位符 3"/>
          <p:cNvSpPr>
            <a:spLocks noGrp="1"/>
          </p:cNvSpPr>
          <p:nvPr>
            <p:ph type="dt" sz="half" idx="2"/>
          </p:nvPr>
        </p:nvSpPr>
        <p:spPr bwMode="auto">
          <a:xfrm>
            <a:off x="457200" y="6519863"/>
            <a:ext cx="2133600" cy="244475"/>
          </a:xfrm>
          <a:prstGeom prst="rect">
            <a:avLst/>
          </a:prstGeom>
          <a:ln>
            <a:miter lim="800000"/>
          </a:ln>
        </p:spPr>
        <p:txBody>
          <a:bodyPr vert="horz" wrap="square" lIns="91440" tIns="45720" rIns="91440" bIns="45720" numCol="1" anchor="t" anchorCtr="0" compatLnSpc="1"/>
          <a:lstStyle>
            <a:lvl1pPr>
              <a:defRPr/>
            </a:lvl1pPr>
          </a:lstStyle>
          <a:p>
            <a:pPr marL="0" marR="0" indent="0" algn="l" defTabSz="914400" rtl="0" eaLnBrk="1" fontAlgn="base" latinLnBrk="0" hangingPunct="1">
              <a:lnSpc>
                <a:spcPct val="100000"/>
              </a:lnSpc>
              <a:spcBef>
                <a:spcPct val="0"/>
              </a:spcBef>
              <a:spcAft>
                <a:spcPct val="0"/>
              </a:spcAft>
              <a:buClrTx/>
              <a:buSzTx/>
              <a:buFontTx/>
              <a:buNone/>
              <a:defRPr/>
            </a:pPr>
            <a:endParaRPr kumimoji="1" lang="zh-CN" altLang="zh-CN" i="0" kern="1200" cap="none" spc="0" normalizeH="0" baseline="0" noProof="0">
              <a:solidFill>
                <a:schemeClr val="tx1"/>
              </a:solidFill>
              <a:latin typeface="Times New Roman" pitchFamily="18" charset="0"/>
              <a:ea typeface="宋体" pitchFamily="2" charset="-122"/>
              <a:cs typeface="+mn-cs"/>
            </a:endParaRPr>
          </a:p>
        </p:txBody>
      </p:sp>
      <p:sp>
        <p:nvSpPr>
          <p:cNvPr id="9" name="灯片编号占位符 4"/>
          <p:cNvSpPr>
            <a:spLocks noGrp="1"/>
          </p:cNvSpPr>
          <p:nvPr>
            <p:ph type="sldNum" sz="quarter" idx="4"/>
          </p:nvPr>
        </p:nvSpPr>
        <p:spPr bwMode="auto">
          <a:xfrm>
            <a:off x="8291513" y="6369050"/>
            <a:ext cx="457200" cy="228600"/>
          </a:xfrm>
          <a:prstGeom prst="rect">
            <a:avLst/>
          </a:prstGeom>
          <a:ln>
            <a:miter lim="800000"/>
          </a:ln>
        </p:spPr>
        <p:txBody>
          <a:bodyPr vert="horz" wrap="square" lIns="91440" tIns="45720" rIns="91440" bIns="45720" numCol="1" anchor="t" anchorCtr="0" compatLnSpc="1"/>
          <a:p>
            <a:pPr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
        <p:nvSpPr>
          <p:cNvPr id="4" name="页脚占位符 3"/>
          <p:cNvSpPr>
            <a:spLocks noGrp="1"/>
          </p:cNvSpPr>
          <p:nvPr>
            <p:ph type="ftr" sz="quarter" idx="10"/>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4213" y="12684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6613" y="12684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9" name="灯片编号占位符 8"/>
          <p:cNvSpPr>
            <a:spLocks noGrp="1"/>
          </p:cNvSpPr>
          <p:nvPr>
            <p:ph type="sldNum" sz="quarter" idx="12"/>
          </p:nvPr>
        </p:nvSpPr>
        <p:spPr/>
        <p:txBody>
          <a:bodyPr/>
          <a:p>
            <a:pPr lvl="0"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5" name="灯片编号占位符 4"/>
          <p:cNvSpPr>
            <a:spLocks noGrp="1"/>
          </p:cNvSpPr>
          <p:nvPr>
            <p:ph type="sldNum" sz="quarter" idx="12"/>
          </p:nvPr>
        </p:nvSpPr>
        <p:spPr/>
        <p:txBody>
          <a:bodyPr/>
          <a:p>
            <a:pPr lvl="0"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4" name="灯片编号占位符 3"/>
          <p:cNvSpPr>
            <a:spLocks noGrp="1"/>
          </p:cNvSpPr>
          <p:nvPr>
            <p:ph type="sldNum" sz="quarter" idx="12"/>
          </p:nvPr>
        </p:nvSpPr>
        <p:spPr/>
        <p:txBody>
          <a:bodyPr/>
          <a:p>
            <a:pPr lvl="0"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30000"/>
              </a:spcBef>
              <a:spcAft>
                <a:spcPct val="20000"/>
              </a:spcAft>
              <a:buClrTx/>
              <a:buSzTx/>
              <a:buFontTx/>
              <a:buNone/>
              <a:defRPr/>
            </a:pPr>
            <a:endParaRPr kumimoji="1" lang="zh-CN" altLang="en-US" sz="32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5.png"/><Relationship Id="rId16" Type="http://schemas.openxmlformats.org/officeDocument/2006/relationships/image" Target="../media/image4.png"/><Relationship Id="rId15" Type="http://schemas.openxmlformats.org/officeDocument/2006/relationships/image" Target="../media/image3.png"/><Relationship Id="rId14" Type="http://schemas.openxmlformats.org/officeDocument/2006/relationships/image" Target="../media/image2.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2" descr="mymainbackbig"/>
          <p:cNvPicPr>
            <a:picLocks noChangeAspect="1"/>
          </p:cNvPicPr>
          <p:nvPr/>
        </p:nvPicPr>
        <p:blipFill>
          <a:blip r:embed="rId14"/>
          <a:stretch>
            <a:fillRect/>
          </a:stretch>
        </p:blipFill>
        <p:spPr>
          <a:xfrm>
            <a:off x="0" y="0"/>
            <a:ext cx="9144000" cy="6858000"/>
          </a:xfrm>
          <a:prstGeom prst="rect">
            <a:avLst/>
          </a:prstGeom>
          <a:noFill/>
          <a:ln w="9525">
            <a:noFill/>
          </a:ln>
        </p:spPr>
      </p:pic>
      <p:sp>
        <p:nvSpPr>
          <p:cNvPr id="83971" name="Rectangle 3"/>
          <p:cNvSpPr>
            <a:spLocks noGrp="1" noChangeArrowheads="1"/>
          </p:cNvSpPr>
          <p:nvPr>
            <p:ph type="title"/>
          </p:nvPr>
        </p:nvSpPr>
        <p:spPr bwMode="auto">
          <a:xfrm>
            <a:off x="684213" y="476250"/>
            <a:ext cx="7772400" cy="658813"/>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83972" name="Rectangle 4"/>
          <p:cNvSpPr>
            <a:spLocks noGrp="1" noChangeArrowheads="1"/>
          </p:cNvSpPr>
          <p:nvPr>
            <p:ph type="body" idx="1"/>
          </p:nvPr>
        </p:nvSpPr>
        <p:spPr bwMode="auto">
          <a:xfrm>
            <a:off x="684213" y="1268413"/>
            <a:ext cx="7772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83973" name="Rectangle 5"/>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defRPr sz="1400" b="0">
                <a:ea typeface="宋体"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83974" name="Rectangle 6"/>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400" b="0">
                <a:ea typeface="宋体"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itchFamily="18" charset="0"/>
              <a:ea typeface="宋体" pitchFamily="2" charset="-122"/>
              <a:cs typeface="+mn-cs"/>
            </a:endParaRPr>
          </a:p>
        </p:txBody>
      </p:sp>
      <p:sp>
        <p:nvSpPr>
          <p:cNvPr id="83975" name="Rectangle 7"/>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p>
            <a:pPr lvl="0"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83972">
                                            <p:txEl>
                                              <p:pRg st="0" end="0"/>
                                            </p:txEl>
                                          </p:spTgt>
                                        </p:tgtEl>
                                        <p:attrNameLst>
                                          <p:attrName>style.visibility</p:attrName>
                                        </p:attrNameLst>
                                      </p:cBhvr>
                                      <p:to>
                                        <p:strVal val="visible"/>
                                      </p:to>
                                    </p:set>
                                    <p:anim to="" calcmode="lin" valueType="num">
                                      <p:cBhvr>
                                        <p:cTn id="7" dur="1" fill="hold"/>
                                        <p:tgtEl>
                                          <p:spTgt spid="83972">
                                            <p:txEl>
                                              <p:pRg st="0" end="0"/>
                                            </p:txEl>
                                          </p:spTgt>
                                        </p:tgtEl>
                                      </p:cBhvr>
                                    </p:anim>
                                  </p:childTnLst>
                                </p:cTn>
                              </p:par>
                              <p:par>
                                <p:cTn id="8" presetID="24" presetClass="entr" presetSubtype="0" fill="hold" grpId="0" nodeType="withEffect">
                                  <p:stCondLst>
                                    <p:cond delay="0"/>
                                  </p:stCondLst>
                                  <p:childTnLst>
                                    <p:set>
                                      <p:cBhvr>
                                        <p:cTn id="9" dur="1" fill="hold">
                                          <p:stCondLst>
                                            <p:cond delay="0"/>
                                          </p:stCondLst>
                                        </p:cTn>
                                        <p:tgtEl>
                                          <p:spTgt spid="83972">
                                            <p:txEl>
                                              <p:pRg st="1" end="1"/>
                                            </p:txEl>
                                          </p:spTgt>
                                        </p:tgtEl>
                                        <p:attrNameLst>
                                          <p:attrName>style.visibility</p:attrName>
                                        </p:attrNameLst>
                                      </p:cBhvr>
                                      <p:to>
                                        <p:strVal val="visible"/>
                                      </p:to>
                                    </p:set>
                                    <p:anim to="" calcmode="lin" valueType="num">
                                      <p:cBhvr>
                                        <p:cTn id="10" dur="1" fill="hold"/>
                                        <p:tgtEl>
                                          <p:spTgt spid="83972">
                                            <p:txEl>
                                              <p:pRg st="1" end="1"/>
                                            </p:txEl>
                                          </p:spTgt>
                                        </p:tgtEl>
                                      </p:cBhvr>
                                    </p:anim>
                                  </p:childTnLst>
                                </p:cTn>
                              </p:par>
                              <p:par>
                                <p:cTn id="11" presetID="24" presetClass="entr" presetSubtype="0" fill="hold" grpId="0" nodeType="withEffect">
                                  <p:stCondLst>
                                    <p:cond delay="0"/>
                                  </p:stCondLst>
                                  <p:childTnLst>
                                    <p:set>
                                      <p:cBhvr>
                                        <p:cTn id="12" dur="1" fill="hold">
                                          <p:stCondLst>
                                            <p:cond delay="0"/>
                                          </p:stCondLst>
                                        </p:cTn>
                                        <p:tgtEl>
                                          <p:spTgt spid="83972">
                                            <p:txEl>
                                              <p:pRg st="2" end="2"/>
                                            </p:txEl>
                                          </p:spTgt>
                                        </p:tgtEl>
                                        <p:attrNameLst>
                                          <p:attrName>style.visibility</p:attrName>
                                        </p:attrNameLst>
                                      </p:cBhvr>
                                      <p:to>
                                        <p:strVal val="visible"/>
                                      </p:to>
                                    </p:set>
                                    <p:anim to="" calcmode="lin" valueType="num">
                                      <p:cBhvr>
                                        <p:cTn id="13" dur="1" fill="hold"/>
                                        <p:tgtEl>
                                          <p:spTgt spid="83972">
                                            <p:txEl>
                                              <p:pRg st="2" end="2"/>
                                            </p:txEl>
                                          </p:spTgt>
                                        </p:tgtEl>
                                      </p:cBhvr>
                                    </p:anim>
                                  </p:childTnLst>
                                </p:cTn>
                              </p:par>
                              <p:par>
                                <p:cTn id="14" presetID="24" presetClass="entr" presetSubtype="0" fill="hold" grpId="0" nodeType="withEffect">
                                  <p:stCondLst>
                                    <p:cond delay="0"/>
                                  </p:stCondLst>
                                  <p:childTnLst>
                                    <p:set>
                                      <p:cBhvr>
                                        <p:cTn id="15" dur="1" fill="hold">
                                          <p:stCondLst>
                                            <p:cond delay="0"/>
                                          </p:stCondLst>
                                        </p:cTn>
                                        <p:tgtEl>
                                          <p:spTgt spid="83972">
                                            <p:txEl>
                                              <p:pRg st="3" end="3"/>
                                            </p:txEl>
                                          </p:spTgt>
                                        </p:tgtEl>
                                        <p:attrNameLst>
                                          <p:attrName>style.visibility</p:attrName>
                                        </p:attrNameLst>
                                      </p:cBhvr>
                                      <p:to>
                                        <p:strVal val="visible"/>
                                      </p:to>
                                    </p:set>
                                    <p:anim to="" calcmode="lin" valueType="num">
                                      <p:cBhvr>
                                        <p:cTn id="16" dur="1" fill="hold"/>
                                        <p:tgtEl>
                                          <p:spTgt spid="83972">
                                            <p:txEl>
                                              <p:pRg st="3" end="3"/>
                                            </p:txEl>
                                          </p:spTgt>
                                        </p:tgtEl>
                                      </p:cBhvr>
                                    </p:anim>
                                  </p:childTnLst>
                                </p:cTn>
                              </p:par>
                              <p:par>
                                <p:cTn id="17" presetID="24" presetClass="entr" presetSubtype="0" fill="hold" grpId="0" nodeType="withEffect">
                                  <p:stCondLst>
                                    <p:cond delay="0"/>
                                  </p:stCondLst>
                                  <p:childTnLst>
                                    <p:set>
                                      <p:cBhvr>
                                        <p:cTn id="18" dur="1" fill="hold">
                                          <p:stCondLst>
                                            <p:cond delay="0"/>
                                          </p:stCondLst>
                                        </p:cTn>
                                        <p:tgtEl>
                                          <p:spTgt spid="83972">
                                            <p:txEl>
                                              <p:pRg st="4" end="4"/>
                                            </p:txEl>
                                          </p:spTgt>
                                        </p:tgtEl>
                                        <p:attrNameLst>
                                          <p:attrName>style.visibility</p:attrName>
                                        </p:attrNameLst>
                                      </p:cBhvr>
                                      <p:to>
                                        <p:strVal val="visible"/>
                                      </p:to>
                                    </p:set>
                                    <p:anim to="" calcmode="lin" valueType="num">
                                      <p:cBhvr>
                                        <p:cTn id="19" dur="1" fill="hold"/>
                                        <p:tgtEl>
                                          <p:spTgt spid="83972">
                                            <p:txEl>
                                              <p:pRg st="4" end="4"/>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build="p">
        <p:tmplLst>
          <p:tmpl lvl="1">
            <p:tnLst>
              <p:par>
                <p:cTn presetID="24" presetClass="entr" presetSubtype="0" fill="hold" nodeType="clickEffect">
                  <p:stCondLst>
                    <p:cond delay="0"/>
                  </p:stCondLst>
                  <p:childTnLst>
                    <p:set>
                      <p:cBhvr>
                        <p:cTn dur="1" fill="hold">
                          <p:stCondLst>
                            <p:cond delay="0"/>
                          </p:stCondLst>
                        </p:cTn>
                        <p:tgtEl>
                          <p:spTgt spid="83972"/>
                        </p:tgtEl>
                        <p:attrNameLst>
                          <p:attrName>style.visibility</p:attrName>
                        </p:attrNameLst>
                      </p:cBhvr>
                      <p:to>
                        <p:strVal val="visible"/>
                      </p:to>
                    </p:set>
                    <p:anim to="" calcmode="lin" valueType="num">
                      <p:cBhvr>
                        <p:cTn dur="1" fill="hold"/>
                        <p:tgtEl>
                          <p:spTgt spid="83972"/>
                        </p:tgtEl>
                      </p:cBhvr>
                    </p:anim>
                  </p:childTnLst>
                </p:cTn>
              </p:par>
            </p:tnLst>
          </p:tmpl>
          <p:tmpl lvl="2">
            <p:tnLst>
              <p:par>
                <p:cTn presetID="24" presetClass="entr" presetSubtype="0" fill="hold" nodeType="withEffect">
                  <p:stCondLst>
                    <p:cond delay="0"/>
                  </p:stCondLst>
                  <p:childTnLst>
                    <p:set>
                      <p:cBhvr>
                        <p:cTn dur="1" fill="hold">
                          <p:stCondLst>
                            <p:cond delay="0"/>
                          </p:stCondLst>
                        </p:cTn>
                        <p:tgtEl>
                          <p:spTgt spid="83972"/>
                        </p:tgtEl>
                        <p:attrNameLst>
                          <p:attrName>style.visibility</p:attrName>
                        </p:attrNameLst>
                      </p:cBhvr>
                      <p:to>
                        <p:strVal val="visible"/>
                      </p:to>
                    </p:set>
                    <p:anim to="" calcmode="lin" valueType="num">
                      <p:cBhvr>
                        <p:cTn dur="1" fill="hold"/>
                        <p:tgtEl>
                          <p:spTgt spid="83972"/>
                        </p:tgtEl>
                      </p:cBhvr>
                    </p:anim>
                  </p:childTnLst>
                </p:cTn>
              </p:par>
            </p:tnLst>
          </p:tmpl>
          <p:tmpl lvl="3">
            <p:tnLst>
              <p:par>
                <p:cTn presetID="24" presetClass="entr" presetSubtype="0" fill="hold" nodeType="withEffect">
                  <p:stCondLst>
                    <p:cond delay="0"/>
                  </p:stCondLst>
                  <p:childTnLst>
                    <p:set>
                      <p:cBhvr>
                        <p:cTn dur="1" fill="hold">
                          <p:stCondLst>
                            <p:cond delay="0"/>
                          </p:stCondLst>
                        </p:cTn>
                        <p:tgtEl>
                          <p:spTgt spid="83972"/>
                        </p:tgtEl>
                        <p:attrNameLst>
                          <p:attrName>style.visibility</p:attrName>
                        </p:attrNameLst>
                      </p:cBhvr>
                      <p:to>
                        <p:strVal val="visible"/>
                      </p:to>
                    </p:set>
                    <p:anim to="" calcmode="lin" valueType="num">
                      <p:cBhvr>
                        <p:cTn dur="1" fill="hold"/>
                        <p:tgtEl>
                          <p:spTgt spid="83972"/>
                        </p:tgtEl>
                      </p:cBhvr>
                    </p:anim>
                  </p:childTnLst>
                </p:cTn>
              </p:par>
            </p:tnLst>
          </p:tmpl>
          <p:tmpl lvl="4">
            <p:tnLst>
              <p:par>
                <p:cTn presetID="24" presetClass="entr" presetSubtype="0" fill="hold" nodeType="withEffect">
                  <p:stCondLst>
                    <p:cond delay="0"/>
                  </p:stCondLst>
                  <p:childTnLst>
                    <p:set>
                      <p:cBhvr>
                        <p:cTn dur="1" fill="hold">
                          <p:stCondLst>
                            <p:cond delay="0"/>
                          </p:stCondLst>
                        </p:cTn>
                        <p:tgtEl>
                          <p:spTgt spid="83972"/>
                        </p:tgtEl>
                        <p:attrNameLst>
                          <p:attrName>style.visibility</p:attrName>
                        </p:attrNameLst>
                      </p:cBhvr>
                      <p:to>
                        <p:strVal val="visible"/>
                      </p:to>
                    </p:set>
                    <p:anim to="" calcmode="lin" valueType="num">
                      <p:cBhvr>
                        <p:cTn dur="1" fill="hold"/>
                        <p:tgtEl>
                          <p:spTgt spid="83972"/>
                        </p:tgtEl>
                      </p:cBhvr>
                    </p:anim>
                  </p:childTnLst>
                </p:cTn>
              </p:par>
            </p:tnLst>
          </p:tmpl>
          <p:tmpl lvl="5">
            <p:tnLst>
              <p:par>
                <p:cTn presetID="24" presetClass="entr" presetSubtype="0" fill="hold" nodeType="withEffect">
                  <p:stCondLst>
                    <p:cond delay="0"/>
                  </p:stCondLst>
                  <p:childTnLst>
                    <p:set>
                      <p:cBhvr>
                        <p:cTn dur="1" fill="hold">
                          <p:stCondLst>
                            <p:cond delay="0"/>
                          </p:stCondLst>
                        </p:cTn>
                        <p:tgtEl>
                          <p:spTgt spid="83972"/>
                        </p:tgtEl>
                        <p:attrNameLst>
                          <p:attrName>style.visibility</p:attrName>
                        </p:attrNameLst>
                      </p:cBhvr>
                      <p:to>
                        <p:strVal val="visible"/>
                      </p:to>
                    </p:set>
                    <p:anim to="" calcmode="lin" valueType="num">
                      <p:cBhvr>
                        <p:cTn dur="1" fill="hold"/>
                        <p:tgtEl>
                          <p:spTgt spid="83972"/>
                        </p:tgtEl>
                      </p:cBhvr>
                    </p:anim>
                  </p:childTnLst>
                </p:cTn>
              </p:par>
            </p:tnLst>
          </p:tmpl>
        </p:tmplLst>
      </p:bldP>
    </p:bldLst>
  </p:timing>
  <p:hf sldNum="0" hdr="0" ftr="0" dt="0"/>
  <p:txStyles>
    <p:titleStyle>
      <a:lvl1pPr algn="ctr" rtl="0" eaLnBrk="0" fontAlgn="base" hangingPunct="0">
        <a:spcBef>
          <a:spcPct val="0"/>
        </a:spcBef>
        <a:spcAft>
          <a:spcPct val="0"/>
        </a:spcAft>
        <a:defRPr kumimoji="1" sz="3600">
          <a:solidFill>
            <a:srgbClr val="6600CC"/>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3600">
          <a:solidFill>
            <a:srgbClr val="6600CC"/>
          </a:solidFill>
          <a:effectLst>
            <a:outerShdw blurRad="38100" dist="38100" dir="2700000" algn="tl">
              <a:srgbClr val="C0C0C0"/>
            </a:outerShdw>
          </a:effectLst>
          <a:latin typeface="Times New Roman" pitchFamily="18" charset="0"/>
          <a:ea typeface="幼圆" pitchFamily="49" charset="-122"/>
        </a:defRPr>
      </a:lvl2pPr>
      <a:lvl3pPr algn="ctr" rtl="0" eaLnBrk="0" fontAlgn="base" hangingPunct="0">
        <a:spcBef>
          <a:spcPct val="0"/>
        </a:spcBef>
        <a:spcAft>
          <a:spcPct val="0"/>
        </a:spcAft>
        <a:defRPr kumimoji="1" sz="3600">
          <a:solidFill>
            <a:srgbClr val="6600CC"/>
          </a:solidFill>
          <a:effectLst>
            <a:outerShdw blurRad="38100" dist="38100" dir="2700000" algn="tl">
              <a:srgbClr val="C0C0C0"/>
            </a:outerShdw>
          </a:effectLst>
          <a:latin typeface="Times New Roman" pitchFamily="18" charset="0"/>
          <a:ea typeface="幼圆" pitchFamily="49" charset="-122"/>
        </a:defRPr>
      </a:lvl3pPr>
      <a:lvl4pPr algn="ctr" rtl="0" eaLnBrk="0" fontAlgn="base" hangingPunct="0">
        <a:spcBef>
          <a:spcPct val="0"/>
        </a:spcBef>
        <a:spcAft>
          <a:spcPct val="0"/>
        </a:spcAft>
        <a:defRPr kumimoji="1" sz="3600">
          <a:solidFill>
            <a:srgbClr val="6600CC"/>
          </a:solidFill>
          <a:effectLst>
            <a:outerShdw blurRad="38100" dist="38100" dir="2700000" algn="tl">
              <a:srgbClr val="C0C0C0"/>
            </a:outerShdw>
          </a:effectLst>
          <a:latin typeface="Times New Roman" pitchFamily="18" charset="0"/>
          <a:ea typeface="幼圆" pitchFamily="49" charset="-122"/>
        </a:defRPr>
      </a:lvl4pPr>
      <a:lvl5pPr algn="ctr" rtl="0" eaLnBrk="0" fontAlgn="base" hangingPunct="0">
        <a:spcBef>
          <a:spcPct val="0"/>
        </a:spcBef>
        <a:spcAft>
          <a:spcPct val="0"/>
        </a:spcAft>
        <a:defRPr kumimoji="1" sz="3600">
          <a:solidFill>
            <a:srgbClr val="6600CC"/>
          </a:solidFill>
          <a:effectLst>
            <a:outerShdw blurRad="38100" dist="38100" dir="2700000" algn="tl">
              <a:srgbClr val="C0C0C0"/>
            </a:outerShdw>
          </a:effectLst>
          <a:latin typeface="Times New Roman" pitchFamily="18" charset="0"/>
          <a:ea typeface="幼圆" pitchFamily="49" charset="-122"/>
        </a:defRPr>
      </a:lvl5pPr>
      <a:lvl6pPr marL="457200" algn="ctr" rtl="0" fontAlgn="base">
        <a:spcBef>
          <a:spcPct val="0"/>
        </a:spcBef>
        <a:spcAft>
          <a:spcPct val="0"/>
        </a:spcAft>
        <a:defRPr kumimoji="1" sz="3600">
          <a:solidFill>
            <a:srgbClr val="6600CC"/>
          </a:solidFill>
          <a:effectLst>
            <a:outerShdw blurRad="38100" dist="38100" dir="2700000" algn="tl">
              <a:srgbClr val="C0C0C0"/>
            </a:outerShdw>
          </a:effectLst>
          <a:latin typeface="Times New Roman" pitchFamily="18" charset="0"/>
          <a:ea typeface="幼圆" pitchFamily="49" charset="-122"/>
        </a:defRPr>
      </a:lvl6pPr>
      <a:lvl7pPr marL="914400" algn="ctr" rtl="0" fontAlgn="base">
        <a:spcBef>
          <a:spcPct val="0"/>
        </a:spcBef>
        <a:spcAft>
          <a:spcPct val="0"/>
        </a:spcAft>
        <a:defRPr kumimoji="1" sz="3600">
          <a:solidFill>
            <a:srgbClr val="6600CC"/>
          </a:solidFill>
          <a:effectLst>
            <a:outerShdw blurRad="38100" dist="38100" dir="2700000" algn="tl">
              <a:srgbClr val="C0C0C0"/>
            </a:outerShdw>
          </a:effectLst>
          <a:latin typeface="Times New Roman" pitchFamily="18" charset="0"/>
          <a:ea typeface="幼圆" pitchFamily="49" charset="-122"/>
        </a:defRPr>
      </a:lvl7pPr>
      <a:lvl8pPr marL="1371600" algn="ctr" rtl="0" fontAlgn="base">
        <a:spcBef>
          <a:spcPct val="0"/>
        </a:spcBef>
        <a:spcAft>
          <a:spcPct val="0"/>
        </a:spcAft>
        <a:defRPr kumimoji="1" sz="3600">
          <a:solidFill>
            <a:srgbClr val="6600CC"/>
          </a:solidFill>
          <a:effectLst>
            <a:outerShdw blurRad="38100" dist="38100" dir="2700000" algn="tl">
              <a:srgbClr val="C0C0C0"/>
            </a:outerShdw>
          </a:effectLst>
          <a:latin typeface="Times New Roman" pitchFamily="18" charset="0"/>
          <a:ea typeface="幼圆" pitchFamily="49" charset="-122"/>
        </a:defRPr>
      </a:lvl8pPr>
      <a:lvl9pPr marL="1828800" algn="ctr" rtl="0" fontAlgn="base">
        <a:spcBef>
          <a:spcPct val="0"/>
        </a:spcBef>
        <a:spcAft>
          <a:spcPct val="0"/>
        </a:spcAft>
        <a:defRPr kumimoji="1" sz="3600">
          <a:solidFill>
            <a:srgbClr val="6600CC"/>
          </a:solidFill>
          <a:effectLst>
            <a:outerShdw blurRad="38100" dist="38100" dir="2700000" algn="tl">
              <a:srgbClr val="C0C0C0"/>
            </a:outerShdw>
          </a:effectLst>
          <a:latin typeface="Times New Roman" pitchFamily="18" charset="0"/>
          <a:ea typeface="幼圆" pitchFamily="49" charset="-122"/>
        </a:defRPr>
      </a:lvl9pPr>
    </p:titleStyle>
    <p:bodyStyle>
      <a:lvl1pPr marL="342900" indent="-342900" algn="l" rtl="0" eaLnBrk="0" fontAlgn="base" hangingPunct="0">
        <a:spcBef>
          <a:spcPct val="30000"/>
        </a:spcBef>
        <a:spcAft>
          <a:spcPct val="20000"/>
        </a:spcAft>
        <a:buBlip>
          <a:blip r:embed="rId15"/>
        </a:buBlip>
        <a:defRPr kumimoji="1" sz="3600">
          <a:solidFill>
            <a:srgbClr val="0033CC"/>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10000"/>
        </a:spcAft>
        <a:buBlip>
          <a:blip r:embed="rId16"/>
        </a:buBlip>
        <a:defRPr kumimoji="1" sz="3200">
          <a:solidFill>
            <a:schemeClr val="tx2"/>
          </a:solidFill>
          <a:effectLst>
            <a:outerShdw blurRad="38100" dist="38100" dir="2700000" algn="tl">
              <a:srgbClr val="C0C0C0"/>
            </a:outerShdw>
          </a:effectLst>
          <a:latin typeface="Arial" charset="0"/>
          <a:ea typeface="+mn-ea"/>
        </a:defRPr>
      </a:lvl2pPr>
      <a:lvl3pPr marL="1143000" indent="-228600" algn="l" rtl="0" eaLnBrk="0" fontAlgn="base" hangingPunct="0">
        <a:spcBef>
          <a:spcPct val="10000"/>
        </a:spcBef>
        <a:spcAft>
          <a:spcPct val="0"/>
        </a:spcAft>
        <a:buBlip>
          <a:blip r:embed="rId17"/>
        </a:buBlip>
        <a:defRPr kumimoji="1" sz="2800">
          <a:solidFill>
            <a:srgbClr val="008000"/>
          </a:solidFill>
          <a:effectLst>
            <a:outerShdw blurRad="38100" dist="38100" dir="2700000" algn="tl">
              <a:srgbClr val="C0C0C0"/>
            </a:outerShdw>
          </a:effectLst>
          <a:latin typeface="Arial" charset="0"/>
          <a:ea typeface="+mn-ea"/>
        </a:defRPr>
      </a:lvl3pPr>
      <a:lvl4pPr marL="1600200" indent="-228600" algn="l" rtl="0" eaLnBrk="0" fontAlgn="base" hangingPunct="0">
        <a:spcBef>
          <a:spcPct val="20000"/>
        </a:spcBef>
        <a:spcAft>
          <a:spcPct val="0"/>
        </a:spcAft>
        <a:buBlip>
          <a:blip r:embed="rId17"/>
        </a:buBlip>
        <a:defRPr kumimoji="1" sz="2400">
          <a:solidFill>
            <a:srgbClr val="003399"/>
          </a:solidFill>
          <a:effectLst>
            <a:outerShdw blurRad="38100" dist="38100" dir="2700000" algn="tl">
              <a:srgbClr val="C0C0C0"/>
            </a:outerShdw>
          </a:effectLst>
          <a:latin typeface="Arial" charset="0"/>
          <a:ea typeface="+mn-ea"/>
        </a:defRPr>
      </a:lvl4pPr>
      <a:lvl5pPr marL="2057400" indent="-228600" algn="l" rtl="0" eaLnBrk="0" fontAlgn="base" hangingPunct="0">
        <a:spcBef>
          <a:spcPct val="20000"/>
        </a:spcBef>
        <a:spcAft>
          <a:spcPct val="0"/>
        </a:spcAft>
        <a:buBlip>
          <a:blip r:embed="rId17"/>
        </a:buBlip>
        <a:defRPr kumimoji="1" sz="2400">
          <a:solidFill>
            <a:srgbClr val="003399"/>
          </a:solidFill>
          <a:effectLst>
            <a:outerShdw blurRad="38100" dist="38100" dir="2700000" algn="tl">
              <a:srgbClr val="C0C0C0"/>
            </a:outerShdw>
          </a:effectLst>
          <a:latin typeface="Arial" charset="0"/>
          <a:ea typeface="+mn-ea"/>
        </a:defRPr>
      </a:lvl5pPr>
      <a:lvl6pPr marL="2514600" indent="-228600" algn="l" rtl="0" fontAlgn="base">
        <a:spcBef>
          <a:spcPct val="20000"/>
        </a:spcBef>
        <a:spcAft>
          <a:spcPct val="0"/>
        </a:spcAft>
        <a:buBlip>
          <a:blip r:embed="rId17"/>
        </a:buBlip>
        <a:defRPr kumimoji="1" sz="2400">
          <a:solidFill>
            <a:srgbClr val="003399"/>
          </a:solidFill>
          <a:effectLst>
            <a:outerShdw blurRad="38100" dist="38100" dir="2700000" algn="tl">
              <a:srgbClr val="C0C0C0"/>
            </a:outerShdw>
          </a:effectLst>
          <a:latin typeface="Arial" charset="0"/>
          <a:ea typeface="+mn-ea"/>
        </a:defRPr>
      </a:lvl6pPr>
      <a:lvl7pPr marL="2971800" indent="-228600" algn="l" rtl="0" fontAlgn="base">
        <a:spcBef>
          <a:spcPct val="20000"/>
        </a:spcBef>
        <a:spcAft>
          <a:spcPct val="0"/>
        </a:spcAft>
        <a:buBlip>
          <a:blip r:embed="rId17"/>
        </a:buBlip>
        <a:defRPr kumimoji="1" sz="2400">
          <a:solidFill>
            <a:srgbClr val="003399"/>
          </a:solidFill>
          <a:effectLst>
            <a:outerShdw blurRad="38100" dist="38100" dir="2700000" algn="tl">
              <a:srgbClr val="C0C0C0"/>
            </a:outerShdw>
          </a:effectLst>
          <a:latin typeface="Arial" charset="0"/>
          <a:ea typeface="+mn-ea"/>
        </a:defRPr>
      </a:lvl7pPr>
      <a:lvl8pPr marL="3429000" indent="-228600" algn="l" rtl="0" fontAlgn="base">
        <a:spcBef>
          <a:spcPct val="20000"/>
        </a:spcBef>
        <a:spcAft>
          <a:spcPct val="0"/>
        </a:spcAft>
        <a:buBlip>
          <a:blip r:embed="rId17"/>
        </a:buBlip>
        <a:defRPr kumimoji="1" sz="2400">
          <a:solidFill>
            <a:srgbClr val="003399"/>
          </a:solidFill>
          <a:effectLst>
            <a:outerShdw blurRad="38100" dist="38100" dir="2700000" algn="tl">
              <a:srgbClr val="C0C0C0"/>
            </a:outerShdw>
          </a:effectLst>
          <a:latin typeface="Arial" charset="0"/>
          <a:ea typeface="+mn-ea"/>
        </a:defRPr>
      </a:lvl8pPr>
      <a:lvl9pPr marL="3886200" indent="-228600" algn="l" rtl="0" fontAlgn="base">
        <a:spcBef>
          <a:spcPct val="20000"/>
        </a:spcBef>
        <a:spcAft>
          <a:spcPct val="0"/>
        </a:spcAft>
        <a:buBlip>
          <a:blip r:embed="rId17"/>
        </a:buBlip>
        <a:defRPr kumimoji="1" sz="2400">
          <a:solidFill>
            <a:srgbClr val="003399"/>
          </a:solidFill>
          <a:effectLst>
            <a:outerShdw blurRad="38100" dist="38100" dir="2700000" algn="tl">
              <a:srgbClr val="C0C0C0"/>
            </a:outerShdw>
          </a:effectLst>
          <a:latin typeface="Arial"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2.png"/><Relationship Id="rId2" Type="http://schemas.openxmlformats.org/officeDocument/2006/relationships/image" Target="../media/image131.jpeg"/><Relationship Id="rId1" Type="http://schemas.openxmlformats.org/officeDocument/2006/relationships/image" Target="../media/image130.jpeg"/></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5.jpeg"/><Relationship Id="rId2" Type="http://schemas.openxmlformats.org/officeDocument/2006/relationships/image" Target="../media/image134.png"/><Relationship Id="rId1" Type="http://schemas.openxmlformats.org/officeDocument/2006/relationships/image" Target="../media/image133.png"/></Relationships>
</file>

<file path=ppt/slides/_rels/slide10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9.jpeg"/><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image" Target="../media/image136.png"/></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2.jpeg"/><Relationship Id="rId2" Type="http://schemas.openxmlformats.org/officeDocument/2006/relationships/image" Target="../media/image141.png"/><Relationship Id="rId1" Type="http://schemas.openxmlformats.org/officeDocument/2006/relationships/image" Target="../media/image140.png"/></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image" Target="../media/image14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jpe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jpeg"/><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wm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wm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jpeg"/><Relationship Id="rId1" Type="http://schemas.openxmlformats.org/officeDocument/2006/relationships/image" Target="../media/image67.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78.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9.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0.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1.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2.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4.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5.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7.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8.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9.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0.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1.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jpe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4.jpeg"/><Relationship Id="rId1" Type="http://schemas.openxmlformats.org/officeDocument/2006/relationships/image" Target="../media/image103.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jpe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jpe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jpe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jpe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image" Target="../media/image109.jpeg"/></Relationships>
</file>

<file path=ppt/slides/_rels/slide9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5.jpeg"/><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image" Target="../media/image112.jpeg"/></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image" Target="../media/image116.jpeg"/></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image" Target="../media/image119.png"/></Relationships>
</file>

<file path=ppt/slides/_rels/slide9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5.jpeg"/><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image" Target="../media/image122.png"/></Relationships>
</file>

<file path=ppt/slides/_rels/slide9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9.png"/><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image" Target="../media/image1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灯片编号占位符 5"/>
          <p:cNvSpPr txBox="1">
            <a:spLocks noGrp="1"/>
          </p:cNvSpPr>
          <p:nvPr>
            <p:ph type="sldNum" sz="quarter" idx="12"/>
          </p:nvPr>
        </p:nvSpPr>
        <p:spPr/>
        <p:txBody>
          <a:bodyPr/>
          <a:p>
            <a:pPr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
        <p:nvSpPr>
          <p:cNvPr id="362498"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第七章 外存与</a:t>
            </a:r>
            <a:r>
              <a:rPr kumimoji="1" lang="en-US" altLang="zh-CN"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I/O</a:t>
            </a: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设备</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362499" name="Rectangle 3"/>
          <p:cNvSpPr>
            <a:spLocks noGrp="1" noChangeArrowheads="1"/>
          </p:cNvSpPr>
          <p:nvPr>
            <p:ph idx="1"/>
          </p:nvPr>
        </p:nvSpPr>
        <p:spPr>
          <a:xfrm>
            <a:off x="642938" y="1500188"/>
            <a:ext cx="7772400" cy="2643188"/>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30000"/>
              </a:spcBef>
              <a:spcAft>
                <a:spcPct val="20000"/>
              </a:spcAft>
              <a:buClrTx/>
              <a:buSzTx/>
              <a:buFontTx/>
              <a:buBlip>
                <a:blip r:embed="rId1"/>
              </a:buBlip>
              <a:defRPr/>
            </a:pPr>
            <a:r>
              <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外围设备概述</a:t>
            </a:r>
            <a:endParaRPr kumimoji="1" lang="en-US" altLang="zh-CN"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30000"/>
              </a:spcBef>
              <a:spcAft>
                <a:spcPct val="20000"/>
              </a:spcAft>
              <a:buClrTx/>
              <a:buSzTx/>
              <a:buFontTx/>
              <a:buBlip>
                <a:blip r:embed="rId1"/>
              </a:buBlip>
              <a:defRPr/>
            </a:pPr>
            <a:r>
              <a:rPr kumimoji="1" lang="en-US" altLang="zh-CN"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 </a:t>
            </a:r>
            <a:r>
              <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外存储器</a:t>
            </a:r>
            <a:endParaRPr kumimoji="1" lang="en-US" altLang="zh-CN"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30000"/>
              </a:spcBef>
              <a:spcAft>
                <a:spcPct val="20000"/>
              </a:spcAft>
              <a:buClrTx/>
              <a:buSzTx/>
              <a:buFontTx/>
              <a:buBlip>
                <a:blip r:embed="rId1"/>
              </a:buBlip>
              <a:defRPr/>
            </a:pPr>
            <a:r>
              <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输出设备（显示设备、打印设备等）</a:t>
            </a:r>
            <a:endParaRPr kumimoji="1" lang="en-US" altLang="zh-CN"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30000"/>
              </a:spcBef>
              <a:spcAft>
                <a:spcPct val="20000"/>
              </a:spcAft>
              <a:buClrTx/>
              <a:buSzTx/>
              <a:buFontTx/>
              <a:buBlip>
                <a:blip r:embed="rId1"/>
              </a:buBlip>
              <a:defRPr/>
            </a:pPr>
            <a:r>
              <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输入设备（键盘、鼠标、麦克风等）</a:t>
            </a:r>
            <a:endPar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90" name="Picture 2"/>
          <p:cNvPicPr>
            <a:picLocks noChangeAspect="1"/>
          </p:cNvPicPr>
          <p:nvPr/>
        </p:nvPicPr>
        <p:blipFill>
          <a:blip r:embed="rId1"/>
          <a:stretch>
            <a:fillRect/>
          </a:stretch>
        </p:blipFill>
        <p:spPr>
          <a:xfrm>
            <a:off x="0" y="0"/>
            <a:ext cx="9144000" cy="6232525"/>
          </a:xfrm>
          <a:prstGeom prst="rect">
            <a:avLst/>
          </a:prstGeom>
          <a:noFill/>
          <a:ln w="9525">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标题 1"/>
          <p:cNvSpPr>
            <a:spLocks noGrp="1"/>
          </p:cNvSpPr>
          <p:nvPr>
            <p:ph type="title"/>
          </p:nvPr>
        </p:nvSpPr>
        <p:spPr>
          <a:xfrm>
            <a:off x="0" y="142875"/>
            <a:ext cx="7010400" cy="14478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rPr>
              <a:t>OCUOCUL</a:t>
            </a:r>
            <a:endPar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endParaRPr>
          </a:p>
        </p:txBody>
      </p:sp>
      <p:sp>
        <p:nvSpPr>
          <p:cNvPr id="105475" name="灯片编号占位符 3"/>
          <p:cNvSpPr txBox="1">
            <a:spLocks noGrp="1"/>
          </p:cNvSpPr>
          <p:nvPr>
            <p:ph type="sldNum" sz="quarter" idx="12"/>
          </p:nvPr>
        </p:nvSpPr>
        <p:spPr>
          <a:xfrm>
            <a:off x="3124200" y="6248400"/>
            <a:ext cx="2895600" cy="457200"/>
          </a:xfrm>
        </p:spPr>
        <p:txBody>
          <a:bodyPr/>
          <a:p>
            <a:pPr algn="ctr" eaLnBrk="1" hangingPunct="1"/>
            <a:r>
              <a:rPr lang="fr-FR" altLang="en-US" sz="1400" b="0" dirty="0">
                <a:ea typeface="宋体" pitchFamily="2" charset="-122"/>
              </a:rPr>
              <a:t>••• </a:t>
            </a:r>
            <a:fld id="{9A0DB2DC-4C9A-4742-B13C-FB6460FD3503}" type="slidenum">
              <a:rPr lang="fr-FR" altLang="en-US" sz="1400" b="0" dirty="0">
                <a:ea typeface="宋体" pitchFamily="2" charset="-122"/>
              </a:rPr>
            </a:fld>
            <a:endParaRPr lang="fr-FR" altLang="en-US" sz="1400" b="0" dirty="0">
              <a:ea typeface="宋体" pitchFamily="2" charset="-122"/>
            </a:endParaRPr>
          </a:p>
        </p:txBody>
      </p:sp>
      <p:pic>
        <p:nvPicPr>
          <p:cNvPr id="105476" name="Picture 1" descr="C:\Users\Administrator\AppData\Roaming\Tencent\Users\68046508\QQ\WinTemp\RichOle\]]%Y@OCD@M}3BF7JE`~R5N7.jpg"/>
          <p:cNvPicPr>
            <a:picLocks noChangeAspect="1"/>
          </p:cNvPicPr>
          <p:nvPr/>
        </p:nvPicPr>
        <p:blipFill>
          <a:blip r:embed="rId1"/>
          <a:stretch>
            <a:fillRect/>
          </a:stretch>
        </p:blipFill>
        <p:spPr>
          <a:xfrm>
            <a:off x="3214688" y="3636963"/>
            <a:ext cx="5929312" cy="3221037"/>
          </a:xfrm>
          <a:prstGeom prst="rect">
            <a:avLst/>
          </a:prstGeom>
          <a:noFill/>
          <a:ln w="9525">
            <a:noFill/>
          </a:ln>
        </p:spPr>
      </p:pic>
      <p:pic>
        <p:nvPicPr>
          <p:cNvPr id="105477" name="Picture 2" descr="C:\Users\Administrator\AppData\Roaming\Tencent\Users\68046508\QQ\WinTemp\RichOle\[B_[KS7AQE1EP95JNOBYYRD.jpg"/>
          <p:cNvPicPr>
            <a:picLocks noChangeAspect="1"/>
          </p:cNvPicPr>
          <p:nvPr/>
        </p:nvPicPr>
        <p:blipFill>
          <a:blip r:embed="rId2"/>
          <a:stretch>
            <a:fillRect/>
          </a:stretch>
        </p:blipFill>
        <p:spPr>
          <a:xfrm>
            <a:off x="3136900" y="0"/>
            <a:ext cx="6007100" cy="3643313"/>
          </a:xfrm>
          <a:prstGeom prst="rect">
            <a:avLst/>
          </a:prstGeom>
          <a:noFill/>
          <a:ln w="9525">
            <a:noFill/>
          </a:ln>
        </p:spPr>
      </p:pic>
      <p:pic>
        <p:nvPicPr>
          <p:cNvPr id="105478" name="Picture 4" descr="C:\Users\Administrator\AppData\Roaming\Tencent\Users\68046508\QQ\WinTemp\RichOle\VO8CQPV69V]I_VXS$L6UUMY.png"/>
          <p:cNvPicPr>
            <a:picLocks noGrp="1" noChangeAspect="1"/>
          </p:cNvPicPr>
          <p:nvPr>
            <p:ph idx="1"/>
          </p:nvPr>
        </p:nvPicPr>
        <p:blipFill>
          <a:blip r:embed="rId3"/>
          <a:srcRect/>
          <a:stretch>
            <a:fillRect/>
          </a:stretch>
        </p:blipFill>
        <p:spPr>
          <a:xfrm>
            <a:off x="0" y="1785938"/>
            <a:ext cx="3163888" cy="5072062"/>
          </a:xfrm>
        </p:spPr>
      </p:pic>
      <p:sp>
        <p:nvSpPr>
          <p:cNvPr id="105479" name="标题 1"/>
          <p:cNvSpPr txBox="1"/>
          <p:nvPr/>
        </p:nvSpPr>
        <p:spPr>
          <a:xfrm>
            <a:off x="142875" y="142875"/>
            <a:ext cx="7010400" cy="1447800"/>
          </a:xfrm>
          <a:prstGeom prst="rect">
            <a:avLst/>
          </a:prstGeom>
          <a:noFill/>
          <a:ln w="9525">
            <a:noFill/>
          </a:ln>
        </p:spPr>
        <p:txBody>
          <a:bodyPr anchor="ctr"/>
          <a:p>
            <a:pPr lvl="0" eaLnBrk="1" hangingPunct="1"/>
            <a:r>
              <a:rPr lang="en-US" altLang="zh-CN" sz="3200" dirty="0">
                <a:solidFill>
                  <a:schemeClr val="tx2"/>
                </a:solidFill>
                <a:latin typeface="Times New Roman" pitchFamily="18" charset="0"/>
                <a:ea typeface="宋体" pitchFamily="2" charset="-122"/>
              </a:rPr>
              <a:t>OCULUS</a:t>
            </a:r>
            <a:br>
              <a:rPr lang="en-US" altLang="zh-CN" sz="3200" dirty="0">
                <a:solidFill>
                  <a:schemeClr val="tx2"/>
                </a:solidFill>
                <a:latin typeface="Times New Roman" pitchFamily="18" charset="0"/>
                <a:ea typeface="宋体" pitchFamily="2" charset="-122"/>
              </a:rPr>
            </a:br>
            <a:r>
              <a:rPr lang="zh-CN" altLang="en-US" sz="3200" dirty="0">
                <a:solidFill>
                  <a:schemeClr val="tx2"/>
                </a:solidFill>
                <a:latin typeface="Times New Roman" pitchFamily="18" charset="0"/>
                <a:ea typeface="宋体" pitchFamily="2" charset="-122"/>
              </a:rPr>
              <a:t>游戏应用</a:t>
            </a:r>
            <a:endParaRPr lang="zh-CN" altLang="en-US" sz="3200" dirty="0">
              <a:solidFill>
                <a:schemeClr val="tx2"/>
              </a:solidFill>
              <a:latin typeface="Times New Roman" pitchFamily="18" charset="0"/>
              <a:ea typeface="宋体" pitchFamily="2" charset="-122"/>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标题 1"/>
          <p:cNvSpPr>
            <a:spLocks noGrp="1"/>
          </p:cNvSpPr>
          <p:nvPr>
            <p:ph type="title"/>
          </p:nvPr>
        </p:nvSpPr>
        <p:spPr>
          <a:xfrm>
            <a:off x="285750" y="142875"/>
            <a:ext cx="7010400" cy="1447800"/>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rPr>
              <a:t>微软</a:t>
            </a:r>
            <a:br>
              <a:rPr kumimoji="1" lang="en-US" altLang="zh-CN"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rPr>
            </a:br>
            <a:r>
              <a:rPr kumimoji="1" lang="en-US" altLang="zh-CN"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rPr>
              <a:t>HoloLens</a:t>
            </a:r>
            <a:endPar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endParaRPr>
          </a:p>
        </p:txBody>
      </p:sp>
      <p:sp>
        <p:nvSpPr>
          <p:cNvPr id="74755"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Tx/>
              <a:buBlip>
                <a:blip r:embed="rId1"/>
              </a:buBlip>
              <a:defRPr/>
            </a:pPr>
            <a:endParaRPr kumimoji="1" lang="zh-CN" altLang="en-US" sz="36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itchFamily="2" charset="-122"/>
              <a:cs typeface="+mn-cs"/>
            </a:endParaRPr>
          </a:p>
        </p:txBody>
      </p:sp>
      <p:sp>
        <p:nvSpPr>
          <p:cNvPr id="106500" name="灯片编号占位符 3"/>
          <p:cNvSpPr txBox="1">
            <a:spLocks noGrp="1"/>
          </p:cNvSpPr>
          <p:nvPr>
            <p:ph type="sldNum" sz="quarter" idx="12"/>
          </p:nvPr>
        </p:nvSpPr>
        <p:spPr>
          <a:xfrm>
            <a:off x="3124200" y="6248400"/>
            <a:ext cx="2895600" cy="457200"/>
          </a:xfrm>
        </p:spPr>
        <p:txBody>
          <a:bodyPr/>
          <a:p>
            <a:pPr algn="ctr" eaLnBrk="1" hangingPunct="1"/>
            <a:r>
              <a:rPr lang="fr-FR" altLang="en-US" sz="1400" b="0" dirty="0">
                <a:ea typeface="宋体" pitchFamily="2" charset="-122"/>
              </a:rPr>
              <a:t>••• </a:t>
            </a:r>
            <a:fld id="{9A0DB2DC-4C9A-4742-B13C-FB6460FD3503}" type="slidenum">
              <a:rPr lang="fr-FR" altLang="en-US" sz="1400" b="0" dirty="0">
                <a:ea typeface="宋体" pitchFamily="2" charset="-122"/>
              </a:rPr>
            </a:fld>
            <a:endParaRPr lang="fr-FR" altLang="en-US" sz="1400" b="0" dirty="0">
              <a:ea typeface="宋体" pitchFamily="2" charset="-122"/>
            </a:endParaRPr>
          </a:p>
        </p:txBody>
      </p:sp>
      <p:pic>
        <p:nvPicPr>
          <p:cNvPr id="106501" name="Picture 1" descr="C:\Users\Administrator\AppData\Roaming\Tencent\Users\68046508\QQ\WinTemp\RichOle\XDK)~8PWVHQI5SRK7{E4~S1.png"/>
          <p:cNvPicPr>
            <a:picLocks noChangeAspect="1"/>
          </p:cNvPicPr>
          <p:nvPr/>
        </p:nvPicPr>
        <p:blipFill>
          <a:blip r:embed="rId2"/>
          <a:stretch>
            <a:fillRect/>
          </a:stretch>
        </p:blipFill>
        <p:spPr>
          <a:xfrm>
            <a:off x="3714750" y="0"/>
            <a:ext cx="5286375" cy="2373313"/>
          </a:xfrm>
          <a:prstGeom prst="rect">
            <a:avLst/>
          </a:prstGeom>
          <a:noFill/>
          <a:ln w="9525">
            <a:noFill/>
          </a:ln>
        </p:spPr>
      </p:pic>
      <p:sp>
        <p:nvSpPr>
          <p:cNvPr id="106502" name="AutoShape 3" descr="C:\Users\Administrator\AppData\Roaming\Tencent\Users\68046508\QQ\WinTemp\RichOle\SYU_x0012_B0GIKQ~%LEHLHP643.png"/>
          <p:cNvSpPr>
            <a:spLocks noChangeAspect="1"/>
          </p:cNvSpPr>
          <p:nvPr/>
        </p:nvSpPr>
        <p:spPr>
          <a:xfrm>
            <a:off x="0" y="0"/>
            <a:ext cx="304800" cy="304800"/>
          </a:xfrm>
          <a:prstGeom prst="rect">
            <a:avLst/>
          </a:prstGeom>
          <a:noFill/>
          <a:ln w="9525">
            <a:noFill/>
          </a:ln>
        </p:spPr>
        <p:txBody>
          <a:bodyPr/>
          <a:p>
            <a:pPr lvl="0" eaLnBrk="1" hangingPunct="1"/>
            <a:endParaRPr lang="zh-CN" altLang="en-US" dirty="0">
              <a:latin typeface="Times New Roman" pitchFamily="18" charset="0"/>
              <a:ea typeface="宋体" pitchFamily="2" charset="-122"/>
            </a:endParaRPr>
          </a:p>
        </p:txBody>
      </p:sp>
      <p:pic>
        <p:nvPicPr>
          <p:cNvPr id="106503" name="Picture 4" descr="C:\Users\Administrator\AppData\Roaming\Tencent\Users\68046508\QQ\WinTemp\RichOle\C~3%(GPKO82ZTSWHTJ]PG4W.jpg"/>
          <p:cNvPicPr>
            <a:picLocks noChangeAspect="1"/>
          </p:cNvPicPr>
          <p:nvPr/>
        </p:nvPicPr>
        <p:blipFill>
          <a:blip r:embed="rId3"/>
          <a:stretch>
            <a:fillRect/>
          </a:stretch>
        </p:blipFill>
        <p:spPr>
          <a:xfrm>
            <a:off x="142875" y="2214563"/>
            <a:ext cx="8277225" cy="4500562"/>
          </a:xfrm>
          <a:prstGeom prst="rect">
            <a:avLst/>
          </a:prstGeom>
          <a:noFill/>
          <a:ln w="9525">
            <a:noFill/>
          </a:ln>
        </p:spPr>
      </p:pic>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标题 1"/>
          <p:cNvSpPr>
            <a:spLocks noGrp="1"/>
          </p:cNvSpPr>
          <p:nvPr>
            <p:ph type="title"/>
          </p:nvPr>
        </p:nvSpPr>
        <p:spPr>
          <a:xfrm>
            <a:off x="285750" y="214313"/>
            <a:ext cx="7010400" cy="14478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endParaRPr>
          </a:p>
        </p:txBody>
      </p:sp>
      <p:sp>
        <p:nvSpPr>
          <p:cNvPr id="75779"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Tx/>
              <a:buBlip>
                <a:blip r:embed="rId1"/>
              </a:buBlip>
              <a:defRPr/>
            </a:pPr>
            <a:endParaRPr kumimoji="1" lang="zh-CN" altLang="en-US" sz="36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itchFamily="2" charset="-122"/>
              <a:cs typeface="+mn-cs"/>
            </a:endParaRPr>
          </a:p>
        </p:txBody>
      </p:sp>
      <p:sp>
        <p:nvSpPr>
          <p:cNvPr id="107524" name="灯片编号占位符 3"/>
          <p:cNvSpPr txBox="1">
            <a:spLocks noGrp="1"/>
          </p:cNvSpPr>
          <p:nvPr>
            <p:ph type="sldNum" sz="quarter" idx="12"/>
          </p:nvPr>
        </p:nvSpPr>
        <p:spPr>
          <a:xfrm>
            <a:off x="3124200" y="6248400"/>
            <a:ext cx="2895600" cy="457200"/>
          </a:xfrm>
        </p:spPr>
        <p:txBody>
          <a:bodyPr/>
          <a:p>
            <a:pPr algn="ctr" eaLnBrk="1" hangingPunct="1"/>
            <a:r>
              <a:rPr lang="fr-FR" altLang="en-US" sz="1400" b="0" dirty="0">
                <a:ea typeface="宋体" pitchFamily="2" charset="-122"/>
              </a:rPr>
              <a:t>••• </a:t>
            </a:r>
            <a:fld id="{9A0DB2DC-4C9A-4742-B13C-FB6460FD3503}" type="slidenum">
              <a:rPr lang="fr-FR" altLang="en-US" sz="1400" b="0" dirty="0">
                <a:ea typeface="宋体" pitchFamily="2" charset="-122"/>
              </a:rPr>
            </a:fld>
            <a:endParaRPr lang="fr-FR" altLang="en-US" sz="1400" b="0" dirty="0">
              <a:ea typeface="宋体" pitchFamily="2" charset="-122"/>
            </a:endParaRPr>
          </a:p>
        </p:txBody>
      </p:sp>
      <p:pic>
        <p:nvPicPr>
          <p:cNvPr id="107525" name="Picture 2" descr="C:\Users\Administrator\AppData\Roaming\Tencent\Users\68046508\QQ\WinTemp\RichOle\S45A]~[H8UV2}]]]D6CH`{R.png"/>
          <p:cNvPicPr>
            <a:picLocks noChangeAspect="1"/>
          </p:cNvPicPr>
          <p:nvPr/>
        </p:nvPicPr>
        <p:blipFill>
          <a:blip r:embed="rId2"/>
          <a:stretch>
            <a:fillRect/>
          </a:stretch>
        </p:blipFill>
        <p:spPr>
          <a:xfrm>
            <a:off x="0" y="3867150"/>
            <a:ext cx="5429250" cy="2990850"/>
          </a:xfrm>
          <a:prstGeom prst="rect">
            <a:avLst/>
          </a:prstGeom>
          <a:noFill/>
          <a:ln w="9525">
            <a:noFill/>
          </a:ln>
        </p:spPr>
      </p:pic>
      <p:pic>
        <p:nvPicPr>
          <p:cNvPr id="107526" name="Picture 1" descr="C:\Users\Administrator\AppData\Roaming\Tencent\Users\68046508\QQ\WinTemp\RichOle\L(5@0$KX{4$V)H(96_XKCNJ.jpg"/>
          <p:cNvPicPr>
            <a:picLocks noChangeAspect="1"/>
          </p:cNvPicPr>
          <p:nvPr/>
        </p:nvPicPr>
        <p:blipFill>
          <a:blip r:embed="rId3"/>
          <a:stretch>
            <a:fillRect/>
          </a:stretch>
        </p:blipFill>
        <p:spPr>
          <a:xfrm>
            <a:off x="3143250" y="0"/>
            <a:ext cx="6000750" cy="3984625"/>
          </a:xfrm>
          <a:prstGeom prst="rect">
            <a:avLst/>
          </a:prstGeom>
          <a:noFill/>
          <a:ln w="9525">
            <a:noFill/>
          </a:ln>
        </p:spPr>
      </p:pic>
      <p:sp>
        <p:nvSpPr>
          <p:cNvPr id="107527" name="标题 1"/>
          <p:cNvSpPr txBox="1"/>
          <p:nvPr/>
        </p:nvSpPr>
        <p:spPr>
          <a:xfrm>
            <a:off x="285750" y="142875"/>
            <a:ext cx="7010400" cy="1447800"/>
          </a:xfrm>
          <a:prstGeom prst="rect">
            <a:avLst/>
          </a:prstGeom>
          <a:noFill/>
          <a:ln w="9525">
            <a:noFill/>
          </a:ln>
        </p:spPr>
        <p:txBody>
          <a:bodyPr anchor="ctr"/>
          <a:p>
            <a:pPr lvl="0" eaLnBrk="1" hangingPunct="1"/>
            <a:r>
              <a:rPr lang="zh-CN" altLang="en-US" sz="3200" dirty="0">
                <a:solidFill>
                  <a:schemeClr val="tx2"/>
                </a:solidFill>
                <a:latin typeface="Times New Roman" pitchFamily="18" charset="0"/>
                <a:ea typeface="宋体" pitchFamily="2" charset="-122"/>
              </a:rPr>
              <a:t>微软</a:t>
            </a:r>
            <a:br>
              <a:rPr lang="en-US" altLang="zh-CN" sz="3200" dirty="0">
                <a:solidFill>
                  <a:schemeClr val="tx2"/>
                </a:solidFill>
                <a:latin typeface="Times New Roman" pitchFamily="18" charset="0"/>
                <a:ea typeface="宋体" pitchFamily="2" charset="-122"/>
              </a:rPr>
            </a:br>
            <a:r>
              <a:rPr lang="en-US" altLang="zh-CN" sz="3200" dirty="0">
                <a:solidFill>
                  <a:schemeClr val="tx2"/>
                </a:solidFill>
                <a:latin typeface="Times New Roman" pitchFamily="18" charset="0"/>
                <a:ea typeface="宋体" pitchFamily="2" charset="-122"/>
              </a:rPr>
              <a:t>HoloLens</a:t>
            </a:r>
            <a:endParaRPr lang="zh-CN" altLang="en-US" sz="3200" dirty="0">
              <a:solidFill>
                <a:schemeClr val="tx2"/>
              </a:solidFill>
              <a:latin typeface="Times New Roman" pitchFamily="18" charset="0"/>
              <a:ea typeface="宋体" pitchFamily="2" charset="-122"/>
            </a:endParaRPr>
          </a:p>
        </p:txBody>
      </p:sp>
      <p:pic>
        <p:nvPicPr>
          <p:cNvPr id="107528" name="Picture 2" descr="C:\Users\Administrator\AppData\Roaming\Tencent\Users\68046508\QQ\WinTemp\RichOle\~TH%QYOBNNXB}~]9B3}[T@R.jpg"/>
          <p:cNvPicPr>
            <a:picLocks noChangeAspect="1"/>
          </p:cNvPicPr>
          <p:nvPr/>
        </p:nvPicPr>
        <p:blipFill>
          <a:blip r:embed="rId4"/>
          <a:stretch>
            <a:fillRect/>
          </a:stretch>
        </p:blipFill>
        <p:spPr>
          <a:xfrm>
            <a:off x="4995863" y="4594225"/>
            <a:ext cx="4148137" cy="2263775"/>
          </a:xfrm>
          <a:prstGeom prst="rect">
            <a:avLst/>
          </a:prstGeom>
          <a:noFill/>
          <a:ln w="9525">
            <a:noFill/>
          </a:ln>
        </p:spPr>
      </p:pic>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endParaRPr>
          </a:p>
        </p:txBody>
      </p:sp>
      <p:sp>
        <p:nvSpPr>
          <p:cNvPr id="76803"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Tx/>
              <a:buBlip>
                <a:blip r:embed="rId1"/>
              </a:buBlip>
              <a:defRPr/>
            </a:pPr>
            <a:endParaRPr kumimoji="1" lang="zh-CN" altLang="en-US" sz="36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itchFamily="2" charset="-122"/>
              <a:cs typeface="+mn-cs"/>
            </a:endParaRPr>
          </a:p>
        </p:txBody>
      </p:sp>
      <p:sp>
        <p:nvSpPr>
          <p:cNvPr id="108548" name="灯片编号占位符 3"/>
          <p:cNvSpPr txBox="1">
            <a:spLocks noGrp="1"/>
          </p:cNvSpPr>
          <p:nvPr>
            <p:ph type="sldNum" sz="quarter" idx="12"/>
          </p:nvPr>
        </p:nvSpPr>
        <p:spPr>
          <a:xfrm>
            <a:off x="3124200" y="6248400"/>
            <a:ext cx="2895600" cy="457200"/>
          </a:xfrm>
        </p:spPr>
        <p:txBody>
          <a:bodyPr/>
          <a:p>
            <a:pPr algn="ctr" eaLnBrk="1" hangingPunct="1"/>
            <a:r>
              <a:rPr lang="fr-FR" altLang="en-US" sz="1400" b="0" dirty="0">
                <a:ea typeface="宋体" pitchFamily="2" charset="-122"/>
              </a:rPr>
              <a:t>••• </a:t>
            </a:r>
            <a:fld id="{9A0DB2DC-4C9A-4742-B13C-FB6460FD3503}" type="slidenum">
              <a:rPr lang="fr-FR" altLang="en-US" sz="1400" b="0" dirty="0">
                <a:ea typeface="宋体" pitchFamily="2" charset="-122"/>
              </a:rPr>
            </a:fld>
            <a:endParaRPr lang="fr-FR" altLang="en-US" sz="1400" b="0" dirty="0">
              <a:ea typeface="宋体" pitchFamily="2" charset="-122"/>
            </a:endParaRPr>
          </a:p>
        </p:txBody>
      </p:sp>
      <p:pic>
        <p:nvPicPr>
          <p:cNvPr id="108549" name="Picture 2" descr="C:\Users\Administrator\AppData\Roaming\Tencent\Users\68046508\QQ\WinTemp\RichOle\%HM)I6OPWQI]@2Z[]~22IUQ.png"/>
          <p:cNvPicPr>
            <a:picLocks noChangeAspect="1"/>
          </p:cNvPicPr>
          <p:nvPr/>
        </p:nvPicPr>
        <p:blipFill>
          <a:blip r:embed="rId2"/>
          <a:stretch>
            <a:fillRect/>
          </a:stretch>
        </p:blipFill>
        <p:spPr>
          <a:xfrm>
            <a:off x="2428875" y="0"/>
            <a:ext cx="6715125" cy="3719513"/>
          </a:xfrm>
          <a:prstGeom prst="rect">
            <a:avLst/>
          </a:prstGeom>
          <a:noFill/>
          <a:ln w="9525">
            <a:noFill/>
          </a:ln>
        </p:spPr>
      </p:pic>
      <p:pic>
        <p:nvPicPr>
          <p:cNvPr id="108550" name="Picture 1" descr="C:\Users\Administrator\AppData\Roaming\Tencent\Users\68046508\QQ\WinTemp\RichOle\`$BHAVMM@13M]6VY{O6O7G6.jpg"/>
          <p:cNvPicPr>
            <a:picLocks noChangeAspect="1"/>
          </p:cNvPicPr>
          <p:nvPr/>
        </p:nvPicPr>
        <p:blipFill>
          <a:blip r:embed="rId3"/>
          <a:stretch>
            <a:fillRect/>
          </a:stretch>
        </p:blipFill>
        <p:spPr>
          <a:xfrm>
            <a:off x="0" y="3365500"/>
            <a:ext cx="6286500" cy="3492500"/>
          </a:xfrm>
          <a:prstGeom prst="rect">
            <a:avLst/>
          </a:prstGeom>
          <a:noFill/>
          <a:ln w="9525">
            <a:noFill/>
          </a:ln>
        </p:spPr>
      </p:pic>
      <p:sp>
        <p:nvSpPr>
          <p:cNvPr id="108551" name="标题 1"/>
          <p:cNvSpPr txBox="1"/>
          <p:nvPr/>
        </p:nvSpPr>
        <p:spPr>
          <a:xfrm>
            <a:off x="142875" y="142875"/>
            <a:ext cx="7010400" cy="1447800"/>
          </a:xfrm>
          <a:prstGeom prst="rect">
            <a:avLst/>
          </a:prstGeom>
          <a:noFill/>
          <a:ln w="9525">
            <a:noFill/>
          </a:ln>
        </p:spPr>
        <p:txBody>
          <a:bodyPr anchor="ctr"/>
          <a:p>
            <a:pPr lvl="0" eaLnBrk="1" hangingPunct="1"/>
            <a:r>
              <a:rPr lang="zh-CN" altLang="en-US" sz="3200" dirty="0">
                <a:solidFill>
                  <a:schemeClr val="tx2"/>
                </a:solidFill>
                <a:latin typeface="Times New Roman" pitchFamily="18" charset="0"/>
                <a:ea typeface="宋体" pitchFamily="2" charset="-122"/>
              </a:rPr>
              <a:t>微软</a:t>
            </a:r>
            <a:br>
              <a:rPr lang="en-US" altLang="zh-CN" sz="3200" dirty="0">
                <a:solidFill>
                  <a:schemeClr val="tx2"/>
                </a:solidFill>
                <a:latin typeface="Times New Roman" pitchFamily="18" charset="0"/>
                <a:ea typeface="宋体" pitchFamily="2" charset="-122"/>
              </a:rPr>
            </a:br>
            <a:r>
              <a:rPr lang="en-US" altLang="zh-CN" sz="3200" dirty="0">
                <a:solidFill>
                  <a:schemeClr val="tx2"/>
                </a:solidFill>
                <a:latin typeface="Times New Roman" pitchFamily="18" charset="0"/>
                <a:ea typeface="宋体" pitchFamily="2" charset="-122"/>
              </a:rPr>
              <a:t>HoloLens</a:t>
            </a:r>
            <a:endParaRPr lang="zh-CN" altLang="en-US" sz="3200" dirty="0">
              <a:solidFill>
                <a:schemeClr val="tx2"/>
              </a:solidFill>
              <a:latin typeface="Times New Roman" pitchFamily="18" charset="0"/>
              <a:ea typeface="宋体" pitchFamily="2" charset="-122"/>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Tx/>
              <a:buBlip>
                <a:blip r:embed="rId1"/>
              </a:buBlip>
              <a:defRPr/>
            </a:pPr>
            <a:endParaRPr kumimoji="1" lang="zh-CN" altLang="en-US" sz="36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itchFamily="2" charset="-122"/>
              <a:cs typeface="+mn-cs"/>
            </a:endParaRPr>
          </a:p>
          <a:p>
            <a:pPr marL="342900" marR="0" lvl="0" indent="-342900" algn="l" defTabSz="914400" rtl="0" eaLnBrk="0" fontAlgn="base" latinLnBrk="0" hangingPunct="0">
              <a:lnSpc>
                <a:spcPct val="100000"/>
              </a:lnSpc>
              <a:spcBef>
                <a:spcPct val="30000"/>
              </a:spcBef>
              <a:spcAft>
                <a:spcPct val="20000"/>
              </a:spcAft>
              <a:buClrTx/>
              <a:buSzTx/>
              <a:buFontTx/>
              <a:buBlip>
                <a:blip r:embed="rId1"/>
              </a:buBlip>
              <a:defRPr/>
            </a:pPr>
            <a:endParaRPr kumimoji="1" lang="zh-CN" altLang="en-US" sz="36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itchFamily="2" charset="-122"/>
              <a:cs typeface="+mn-cs"/>
            </a:endParaRPr>
          </a:p>
        </p:txBody>
      </p:sp>
      <p:sp>
        <p:nvSpPr>
          <p:cNvPr id="109571" name="灯片编号占位符 3"/>
          <p:cNvSpPr txBox="1">
            <a:spLocks noGrp="1"/>
          </p:cNvSpPr>
          <p:nvPr>
            <p:ph type="sldNum" sz="quarter" idx="12"/>
          </p:nvPr>
        </p:nvSpPr>
        <p:spPr>
          <a:xfrm>
            <a:off x="3124200" y="6248400"/>
            <a:ext cx="2895600" cy="457200"/>
          </a:xfrm>
        </p:spPr>
        <p:txBody>
          <a:bodyPr/>
          <a:p>
            <a:pPr algn="ctr" eaLnBrk="1" hangingPunct="1"/>
            <a:r>
              <a:rPr lang="fr-FR" altLang="en-US" sz="1400" b="0" dirty="0">
                <a:ea typeface="宋体" pitchFamily="2" charset="-122"/>
              </a:rPr>
              <a:t>••• </a:t>
            </a:r>
            <a:fld id="{9A0DB2DC-4C9A-4742-B13C-FB6460FD3503}" type="slidenum">
              <a:rPr lang="fr-FR" altLang="en-US" sz="1400" b="0" dirty="0">
                <a:ea typeface="宋体" pitchFamily="2" charset="-122"/>
              </a:rPr>
            </a:fld>
            <a:endParaRPr lang="fr-FR" altLang="en-US" sz="1400" b="0" dirty="0">
              <a:ea typeface="宋体" pitchFamily="2" charset="-122"/>
            </a:endParaRPr>
          </a:p>
        </p:txBody>
      </p:sp>
      <p:pic>
        <p:nvPicPr>
          <p:cNvPr id="109572" name="Picture 2" descr="C:\Users\Administrator\AppData\Roaming\Tencent\Users\68046508\QQ\WinTemp\RichOle\[2)F$1[~B1E_)R1][AOFUT3.jpg"/>
          <p:cNvPicPr>
            <a:picLocks noChangeAspect="1"/>
          </p:cNvPicPr>
          <p:nvPr/>
        </p:nvPicPr>
        <p:blipFill>
          <a:blip r:embed="rId2"/>
          <a:stretch>
            <a:fillRect/>
          </a:stretch>
        </p:blipFill>
        <p:spPr>
          <a:xfrm>
            <a:off x="2759075" y="0"/>
            <a:ext cx="6384925" cy="3714750"/>
          </a:xfrm>
          <a:prstGeom prst="rect">
            <a:avLst/>
          </a:prstGeom>
          <a:noFill/>
          <a:ln w="9525">
            <a:noFill/>
          </a:ln>
        </p:spPr>
      </p:pic>
      <p:pic>
        <p:nvPicPr>
          <p:cNvPr id="109573" name="Picture 1" descr="C:\Users\Administrator\AppData\Roaming\Tencent\Users\68046508\QQ\WinTemp\RichOle\W(@WPX@}[AU}`F4S@C[WDSB.jpg"/>
          <p:cNvPicPr>
            <a:picLocks noChangeAspect="1"/>
          </p:cNvPicPr>
          <p:nvPr/>
        </p:nvPicPr>
        <p:blipFill>
          <a:blip r:embed="rId3"/>
          <a:stretch>
            <a:fillRect/>
          </a:stretch>
        </p:blipFill>
        <p:spPr>
          <a:xfrm>
            <a:off x="0" y="3068638"/>
            <a:ext cx="5429250" cy="3789362"/>
          </a:xfrm>
          <a:prstGeom prst="rect">
            <a:avLst/>
          </a:prstGeom>
          <a:noFill/>
          <a:ln w="9525">
            <a:noFill/>
          </a:ln>
        </p:spPr>
      </p:pic>
      <p:sp>
        <p:nvSpPr>
          <p:cNvPr id="109574" name="标题 1"/>
          <p:cNvSpPr txBox="1"/>
          <p:nvPr/>
        </p:nvSpPr>
        <p:spPr>
          <a:xfrm>
            <a:off x="214313" y="142875"/>
            <a:ext cx="7010400" cy="1447800"/>
          </a:xfrm>
          <a:prstGeom prst="rect">
            <a:avLst/>
          </a:prstGeom>
          <a:noFill/>
          <a:ln w="9525">
            <a:noFill/>
          </a:ln>
        </p:spPr>
        <p:txBody>
          <a:bodyPr anchor="ctr"/>
          <a:p>
            <a:pPr lvl="0" eaLnBrk="1" hangingPunct="1"/>
            <a:r>
              <a:rPr lang="zh-CN" altLang="en-US" sz="3200" dirty="0">
                <a:solidFill>
                  <a:schemeClr val="tx2"/>
                </a:solidFill>
                <a:latin typeface="Times New Roman" pitchFamily="18" charset="0"/>
                <a:ea typeface="宋体" pitchFamily="2" charset="-122"/>
              </a:rPr>
              <a:t>微软</a:t>
            </a:r>
            <a:br>
              <a:rPr lang="en-US" altLang="zh-CN" sz="3200" dirty="0">
                <a:solidFill>
                  <a:schemeClr val="tx2"/>
                </a:solidFill>
                <a:latin typeface="Times New Roman" pitchFamily="18" charset="0"/>
                <a:ea typeface="宋体" pitchFamily="2" charset="-122"/>
              </a:rPr>
            </a:br>
            <a:r>
              <a:rPr lang="en-US" altLang="zh-CN" sz="3200" dirty="0">
                <a:solidFill>
                  <a:schemeClr val="tx2"/>
                </a:solidFill>
                <a:latin typeface="Times New Roman" pitchFamily="18" charset="0"/>
                <a:ea typeface="宋体" pitchFamily="2" charset="-122"/>
              </a:rPr>
              <a:t>HoloLens</a:t>
            </a:r>
            <a:endParaRPr lang="zh-CN" altLang="en-US" sz="3200" dirty="0">
              <a:solidFill>
                <a:schemeClr val="tx2"/>
              </a:solidFill>
              <a:latin typeface="Times New Roman" pitchFamily="18" charset="0"/>
              <a:ea typeface="宋体" pitchFamily="2" charset="-12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4" name="Picture 2"/>
          <p:cNvPicPr>
            <a:picLocks noChangeAspect="1"/>
          </p:cNvPicPr>
          <p:nvPr/>
        </p:nvPicPr>
        <p:blipFill>
          <a:blip r:embed="rId1"/>
          <a:stretch>
            <a:fillRect/>
          </a:stretch>
        </p:blipFill>
        <p:spPr>
          <a:xfrm>
            <a:off x="0" y="0"/>
            <a:ext cx="9144000" cy="6211888"/>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8" name="Picture 2"/>
          <p:cNvPicPr>
            <a:picLocks noChangeAspect="1"/>
          </p:cNvPicPr>
          <p:nvPr/>
        </p:nvPicPr>
        <p:blipFill>
          <a:blip r:embed="rId1"/>
          <a:stretch>
            <a:fillRect/>
          </a:stretch>
        </p:blipFill>
        <p:spPr>
          <a:xfrm>
            <a:off x="0" y="0"/>
            <a:ext cx="9144000" cy="615632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2" name="Picture 2"/>
          <p:cNvPicPr>
            <a:picLocks noChangeAspect="1"/>
          </p:cNvPicPr>
          <p:nvPr/>
        </p:nvPicPr>
        <p:blipFill>
          <a:blip r:embed="rId1"/>
          <a:stretch>
            <a:fillRect/>
          </a:stretch>
        </p:blipFill>
        <p:spPr>
          <a:xfrm>
            <a:off x="0" y="0"/>
            <a:ext cx="9144000" cy="6176963"/>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6" name="Picture 2"/>
          <p:cNvPicPr>
            <a:picLocks noChangeAspect="1"/>
          </p:cNvPicPr>
          <p:nvPr/>
        </p:nvPicPr>
        <p:blipFill>
          <a:blip r:embed="rId1"/>
          <a:stretch>
            <a:fillRect/>
          </a:stretch>
        </p:blipFill>
        <p:spPr>
          <a:xfrm>
            <a:off x="0" y="0"/>
            <a:ext cx="9144000" cy="615950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10" name="Picture 2"/>
          <p:cNvPicPr>
            <a:picLocks noChangeAspect="1"/>
          </p:cNvPicPr>
          <p:nvPr/>
        </p:nvPicPr>
        <p:blipFill>
          <a:blip r:embed="rId1"/>
          <a:stretch>
            <a:fillRect/>
          </a:stretch>
        </p:blipFill>
        <p:spPr>
          <a:xfrm>
            <a:off x="0" y="0"/>
            <a:ext cx="9144000" cy="616902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4" name="Picture 2"/>
          <p:cNvPicPr>
            <a:picLocks noChangeAspect="1"/>
          </p:cNvPicPr>
          <p:nvPr/>
        </p:nvPicPr>
        <p:blipFill>
          <a:blip r:embed="rId1"/>
          <a:stretch>
            <a:fillRect/>
          </a:stretch>
        </p:blipFill>
        <p:spPr>
          <a:xfrm>
            <a:off x="0" y="0"/>
            <a:ext cx="9144000" cy="6164263"/>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8" name="Picture 2"/>
          <p:cNvPicPr>
            <a:picLocks noChangeAspect="1"/>
          </p:cNvPicPr>
          <p:nvPr/>
        </p:nvPicPr>
        <p:blipFill>
          <a:blip r:embed="rId1"/>
          <a:stretch>
            <a:fillRect/>
          </a:stretch>
        </p:blipFill>
        <p:spPr>
          <a:xfrm>
            <a:off x="0" y="0"/>
            <a:ext cx="9144000" cy="618490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灯片编号占位符 5"/>
          <p:cNvSpPr txBox="1">
            <a:spLocks noGrp="1"/>
          </p:cNvSpPr>
          <p:nvPr>
            <p:ph type="sldNum" sz="quarter" idx="12"/>
          </p:nvPr>
        </p:nvSpPr>
        <p:spPr/>
        <p:txBody>
          <a:bodyPr/>
          <a:p>
            <a:pPr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
        <p:nvSpPr>
          <p:cNvPr id="368642"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1</a:t>
            </a: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、硬磁盘存储器</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368643" name="Rectangle 3"/>
          <p:cNvSpPr>
            <a:spLocks noGrp="1" noChangeArrowheads="1"/>
          </p:cNvSpPr>
          <p:nvPr>
            <p:ph idx="1"/>
          </p:nvPr>
        </p:nvSpPr>
        <p:spPr>
          <a:xfrm>
            <a:off x="684213" y="1268413"/>
            <a:ext cx="7920038" cy="4105275"/>
          </a:xfrm>
        </p:spPr>
        <p:txBody>
          <a:bodyPr vert="horz" wrap="square" lIns="91440" tIns="45720" rIns="91440" bIns="45720" numCol="1" anchor="t" anchorCtr="0" compatLnSpc="1"/>
          <a:lstStyle/>
          <a:p>
            <a:pPr marL="179705" marR="0" lvl="0" indent="-179705" algn="l" defTabSz="914400" rtl="0" eaLnBrk="1" fontAlgn="base" latinLnBrk="0" hangingPunct="1">
              <a:lnSpc>
                <a:spcPct val="90000"/>
              </a:lnSpc>
              <a:spcBef>
                <a:spcPct val="20000"/>
              </a:spcBef>
              <a:spcAft>
                <a:spcPct val="0"/>
              </a:spcAft>
              <a:buClrTx/>
              <a:buSzTx/>
              <a:buFontTx/>
              <a:buBlip>
                <a:blip r:embed="rId1"/>
              </a:buBlip>
              <a:defRPr/>
            </a:pPr>
            <a:r>
              <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硬盘：也称固定盘。目前微型计算机中普遍使用了</a:t>
            </a:r>
            <a:r>
              <a:rPr kumimoji="1" lang="en-US" altLang="zh-CN"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3</a:t>
            </a:r>
            <a:r>
              <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英寸和</a:t>
            </a:r>
            <a:r>
              <a:rPr kumimoji="1" lang="en-US" altLang="zh-CN"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5</a:t>
            </a:r>
            <a:r>
              <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英寸硬盘，大都采用</a:t>
            </a:r>
            <a:r>
              <a:rPr kumimoji="1" lang="zh-CN" altLang="en-US" sz="2400" b="1" i="0" u="none" strike="noStrike" kern="0" cap="none" spc="0" normalizeH="0" baseline="0" noProof="0" smtClean="0">
                <a:ln>
                  <a:noFill/>
                </a:ln>
                <a:solidFill>
                  <a:srgbClr val="FF0000"/>
                </a:solidFill>
                <a:effectLst>
                  <a:outerShdw blurRad="38100" dist="38100" dir="2700000" algn="tl">
                    <a:srgbClr val="C0C0C0"/>
                  </a:outerShdw>
                </a:effectLst>
                <a:uLnTx/>
                <a:uFillTx/>
                <a:latin typeface="+mn-lt"/>
                <a:ea typeface="+mn-ea"/>
                <a:cs typeface="+mn-cs"/>
              </a:rPr>
              <a:t>温盘</a:t>
            </a:r>
            <a:r>
              <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 </a:t>
            </a:r>
            <a:endPar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endParaRPr>
          </a:p>
          <a:p>
            <a:pPr marL="179705" marR="0" lvl="0" indent="-179705" algn="l" defTabSz="914400" rtl="0" eaLnBrk="1" fontAlgn="base" latinLnBrk="0" hangingPunct="1">
              <a:lnSpc>
                <a:spcPct val="90000"/>
              </a:lnSpc>
              <a:spcBef>
                <a:spcPct val="20000"/>
              </a:spcBef>
              <a:spcAft>
                <a:spcPct val="0"/>
              </a:spcAft>
              <a:buClrTx/>
              <a:buSzTx/>
              <a:buFontTx/>
              <a:buBlip>
                <a:blip r:embed="rId1"/>
              </a:buBlip>
              <a:defRPr/>
            </a:pPr>
            <a:r>
              <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温切斯特 （</a:t>
            </a:r>
            <a:r>
              <a:rPr kumimoji="1" lang="en-US" altLang="zh-CN"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wenchester</a:t>
            </a:r>
            <a:r>
              <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 技术</a:t>
            </a:r>
            <a:r>
              <a:rPr kumimoji="1" lang="zh-CN" altLang="en-US" sz="2400" b="1" i="0" u="none" strike="noStrike" kern="0" cap="none" spc="0" normalizeH="0" baseline="0" noProof="0" smtClean="0">
                <a:ln>
                  <a:noFill/>
                </a:ln>
                <a:solidFill>
                  <a:srgbClr val="003399"/>
                </a:solidFill>
                <a:effectLst>
                  <a:outerShdw blurRad="38100" dist="38100" dir="2700000" algn="tl">
                    <a:srgbClr val="C0C0C0"/>
                  </a:outerShdw>
                </a:effectLst>
                <a:uLnTx/>
                <a:uFillTx/>
                <a:latin typeface="+mn-lt"/>
                <a:ea typeface="+mn-ea"/>
                <a:cs typeface="+mn-cs"/>
              </a:rPr>
              <a:t>：</a:t>
            </a:r>
            <a:r>
              <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将盘片和驱动器密封在外壳内，在盘片飞速旋转时，磁头靠空气垫浮在盘片上。</a:t>
            </a:r>
            <a:endPar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endParaRPr>
          </a:p>
          <a:p>
            <a:pPr marL="179705" marR="0" lvl="0" indent="-179705" algn="l" defTabSz="914400" rtl="0" eaLnBrk="1" fontAlgn="base" latinLnBrk="0" hangingPunct="1">
              <a:lnSpc>
                <a:spcPct val="90000"/>
              </a:lnSpc>
              <a:spcBef>
                <a:spcPct val="20000"/>
              </a:spcBef>
              <a:spcAft>
                <a:spcPct val="0"/>
              </a:spcAft>
              <a:buClrTx/>
              <a:buSzTx/>
              <a:buFontTx/>
              <a:buBlip>
                <a:blip r:embed="rId1"/>
              </a:buBlip>
              <a:defRPr/>
            </a:pPr>
            <a:r>
              <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硬盘的特点：</a:t>
            </a:r>
            <a:endPar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endParaRPr>
          </a:p>
          <a:p>
            <a:pPr marL="630555" marR="0" lvl="1" indent="-269875" algn="l" defTabSz="914400" rtl="0" eaLnBrk="1" fontAlgn="base" latinLnBrk="0" hangingPunct="1">
              <a:lnSpc>
                <a:spcPct val="90000"/>
              </a:lnSpc>
              <a:spcBef>
                <a:spcPct val="20000"/>
              </a:spcBef>
              <a:spcAft>
                <a:spcPct val="0"/>
              </a:spcAft>
              <a:buClrTx/>
              <a:buSzTx/>
              <a:buFontTx/>
              <a:buBlip>
                <a:blip r:embed="rId2"/>
              </a:buBlip>
              <a:defRPr/>
            </a:pP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rPr>
              <a:t>优点：可靠性高，存储容量大，读写速度快，对环境要求不高。</a:t>
            </a:r>
            <a:endPar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endParaRPr>
          </a:p>
          <a:p>
            <a:pPr marL="630555" marR="0" lvl="1" indent="-269875" algn="l" defTabSz="914400" rtl="0" eaLnBrk="1" fontAlgn="base" latinLnBrk="0" hangingPunct="1">
              <a:lnSpc>
                <a:spcPct val="90000"/>
              </a:lnSpc>
              <a:spcBef>
                <a:spcPct val="20000"/>
              </a:spcBef>
              <a:spcAft>
                <a:spcPct val="0"/>
              </a:spcAft>
              <a:buClrTx/>
              <a:buSzTx/>
              <a:buFontTx/>
              <a:buBlip>
                <a:blip r:embed="rId2"/>
              </a:buBlip>
              <a:defRPr/>
            </a:pP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rPr>
              <a:t>缺点：不便于携带，且工作时应避免振动。 </a:t>
            </a:r>
            <a:endPar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endParaRPr>
          </a:p>
          <a:p>
            <a:pPr marL="179705" marR="0" lvl="0" indent="-179705" algn="l" defTabSz="914400" rtl="0" eaLnBrk="1" fontAlgn="base" latinLnBrk="0" hangingPunct="1">
              <a:lnSpc>
                <a:spcPct val="90000"/>
              </a:lnSpc>
              <a:spcBef>
                <a:spcPct val="20000"/>
              </a:spcBef>
              <a:spcAft>
                <a:spcPct val="0"/>
              </a:spcAft>
              <a:buClrTx/>
              <a:buSzTx/>
              <a:buFontTx/>
              <a:buBlip>
                <a:blip r:embed="rId1"/>
              </a:buBlip>
              <a:defRPr/>
            </a:pPr>
            <a:r>
              <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硬盘盘片：按柱面、磁头号和扇区的格式组织信息。</a:t>
            </a:r>
            <a:endParaRPr kumimoji="1" lang="zh-CN" altLang="en-US" sz="24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endParaRPr>
          </a:p>
          <a:p>
            <a:pPr marL="179705" marR="0" lvl="0" indent="-179705" algn="l" defTabSz="914400" rtl="0" eaLnBrk="1" fontAlgn="base" latinLnBrk="0" hangingPunct="1">
              <a:lnSpc>
                <a:spcPct val="90000"/>
              </a:lnSpc>
              <a:spcBef>
                <a:spcPct val="20000"/>
              </a:spcBef>
              <a:spcAft>
                <a:spcPct val="0"/>
              </a:spcAft>
              <a:buClrTx/>
              <a:buSzTx/>
              <a:buFontTx/>
              <a:buBlip>
                <a:blip r:embed="rId1"/>
              </a:buBlip>
              <a:defRPr/>
            </a:pPr>
            <a:r>
              <a:rPr kumimoji="1" lang="zh-CN" altLang="en-US" sz="2400" b="1" i="0" u="none" strike="noStrike" kern="0" cap="none" spc="0" normalizeH="0" baseline="0" noProof="0" smtClean="0">
                <a:ln>
                  <a:noFill/>
                </a:ln>
                <a:solidFill>
                  <a:srgbClr val="CC0000"/>
                </a:solidFill>
                <a:effectLst>
                  <a:outerShdw blurRad="38100" dist="38100" dir="2700000" algn="tl">
                    <a:srgbClr val="C0C0C0"/>
                  </a:outerShdw>
                </a:effectLst>
                <a:uLnTx/>
                <a:uFillTx/>
                <a:latin typeface="+mn-lt"/>
                <a:ea typeface="+mn-ea"/>
                <a:cs typeface="+mn-cs"/>
              </a:rPr>
              <a:t>硬盘接口</a:t>
            </a: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mn-lt"/>
                <a:ea typeface="+mn-ea"/>
                <a:cs typeface="+mn-cs"/>
              </a:rPr>
              <a:t>：用得较多的是</a:t>
            </a:r>
            <a:r>
              <a:rPr kumimoji="1" lang="en-US" altLang="zh-CN"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mn-lt"/>
                <a:ea typeface="+mn-ea"/>
                <a:cs typeface="+mn-cs"/>
              </a:rPr>
              <a:t>IDE</a:t>
            </a:r>
            <a:r>
              <a:rPr kumimoji="1" lang="zh-CN" altLang="zh-CN"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mn-lt"/>
                <a:ea typeface="+mn-ea"/>
                <a:cs typeface="+mn-cs"/>
              </a:rPr>
              <a:t>、</a:t>
            </a:r>
            <a:r>
              <a:rPr lang="en-US" altLang="zh-CN" sz="2400" b="1" noProof="0" smtClean="0">
                <a:ln>
                  <a:noFill/>
                </a:ln>
                <a:solidFill>
                  <a:schemeClr val="tx2"/>
                </a:solidFill>
                <a:uLnTx/>
                <a:uFillTx/>
                <a:sym typeface="+mn-ea"/>
              </a:rPr>
              <a:t>SATA</a:t>
            </a: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mn-lt"/>
                <a:ea typeface="+mn-ea"/>
                <a:cs typeface="+mn-cs"/>
              </a:rPr>
              <a:t>和</a:t>
            </a:r>
            <a:r>
              <a:rPr kumimoji="1" lang="en-US" altLang="zh-CN"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mn-lt"/>
                <a:ea typeface="+mn-ea"/>
                <a:cs typeface="+mn-cs"/>
              </a:rPr>
              <a:t>SCSI</a:t>
            </a: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mn-lt"/>
                <a:ea typeface="+mn-ea"/>
                <a:cs typeface="+mn-cs"/>
              </a:rPr>
              <a:t>接口。</a:t>
            </a:r>
            <a:endParaRPr kumimoji="1" lang="en-US" altLang="zh-CN"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mn-lt"/>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6" name="Picture 2"/>
          <p:cNvPicPr>
            <a:picLocks noChangeAspect="1"/>
          </p:cNvPicPr>
          <p:nvPr/>
        </p:nvPicPr>
        <p:blipFill>
          <a:blip r:embed="rId1"/>
          <a:stretch>
            <a:fillRect/>
          </a:stretch>
        </p:blipFill>
        <p:spPr>
          <a:xfrm>
            <a:off x="0" y="0"/>
            <a:ext cx="9144000" cy="617220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灯片编号占位符 5"/>
          <p:cNvSpPr txBox="1">
            <a:spLocks noGrp="1"/>
          </p:cNvSpPr>
          <p:nvPr>
            <p:ph type="sldNum" sz="quarter" idx="12"/>
          </p:nvPr>
        </p:nvSpPr>
        <p:spPr/>
        <p:txBody>
          <a:bodyPr/>
          <a:p>
            <a:pPr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
        <p:nvSpPr>
          <p:cNvPr id="362498" name="Rectangle 2"/>
          <p:cNvSpPr>
            <a:spLocks noGrp="1" noChangeArrowheads="1"/>
          </p:cNvSpPr>
          <p:nvPr>
            <p:ph type="title"/>
          </p:nvPr>
        </p:nvSpPr>
        <p:spPr>
          <a:xfrm>
            <a:off x="642938" y="214313"/>
            <a:ext cx="7772400" cy="658813"/>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外围设备概述</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362499" name="Rectangle 3"/>
          <p:cNvSpPr>
            <a:spLocks noGrp="1" noChangeArrowheads="1"/>
          </p:cNvSpPr>
          <p:nvPr>
            <p:ph idx="1"/>
          </p:nvPr>
        </p:nvSpPr>
        <p:spPr>
          <a:xfrm>
            <a:off x="571500" y="857250"/>
            <a:ext cx="7772400" cy="5786438"/>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30000"/>
              </a:spcBef>
              <a:spcAft>
                <a:spcPct val="20000"/>
              </a:spcAft>
              <a:buClrTx/>
              <a:buSzTx/>
              <a:buFontTx/>
              <a:buBlip>
                <a:blip r:embed="rId1"/>
              </a:buBlip>
              <a:defRPr/>
            </a:pPr>
            <a:r>
              <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外围设备的一般功能：</a:t>
            </a:r>
            <a:endParaRPr kumimoji="1" lang="en-US" altLang="zh-CN"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30000"/>
              </a:spcBef>
              <a:spcAft>
                <a:spcPct val="20000"/>
              </a:spcAft>
              <a:buClrTx/>
              <a:buSzTx/>
              <a:buFontTx/>
              <a:buNone/>
              <a:defRPr/>
            </a:pPr>
            <a:r>
              <a:rPr kumimoji="1" lang="zh-CN" altLang="en-US" sz="32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            </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cs typeface="+mn-cs"/>
              </a:rPr>
              <a:t>在计算机和其他机器之间，以及计算机与用户之间提供联系。</a:t>
            </a:r>
            <a:endPar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cs typeface="+mn-cs"/>
            </a:endParaRPr>
          </a:p>
          <a:p>
            <a:pPr marL="342900" marR="0" lvl="0" indent="-342900" algn="l" defTabSz="914400" rtl="0" eaLnBrk="1" fontAlgn="base" latinLnBrk="0" hangingPunct="1">
              <a:lnSpc>
                <a:spcPct val="90000"/>
              </a:lnSpc>
              <a:spcBef>
                <a:spcPct val="30000"/>
              </a:spcBef>
              <a:spcAft>
                <a:spcPct val="20000"/>
              </a:spcAft>
              <a:buClrTx/>
              <a:buSzTx/>
              <a:buFontTx/>
              <a:buBlip>
                <a:blip r:embed="rId1"/>
              </a:buBlip>
              <a:defRPr/>
            </a:pPr>
            <a:r>
              <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外围设备的基本组成：</a:t>
            </a:r>
            <a:endPar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90000"/>
              </a:lnSpc>
              <a:spcBef>
                <a:spcPct val="20000"/>
              </a:spcBef>
              <a:spcAft>
                <a:spcPct val="10000"/>
              </a:spcAft>
              <a:buClrTx/>
              <a:buSzTx/>
              <a:buFontTx/>
              <a:buBlip>
                <a:blip r:embed="rId2"/>
              </a:buBlip>
              <a:defRPr/>
            </a:pPr>
            <a:r>
              <a:rPr kumimoji="1" lang="zh-CN" altLang="en-US" sz="28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Arial" charset="0"/>
                <a:ea typeface="+mn-ea"/>
              </a:rPr>
              <a:t>存储介质：</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具有保存信息的物理特征（</a:t>
            </a:r>
            <a:r>
              <a:rPr kumimoji="1" lang="zh-CN" altLang="en-US" sz="2800" b="0"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例如，磁盘</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 。</a:t>
            </a:r>
            <a:endPar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endParaRPr>
          </a:p>
          <a:p>
            <a:pPr marL="742950" marR="0" lvl="1" indent="-285750" algn="l" defTabSz="914400" rtl="0" eaLnBrk="1" fontAlgn="base" latinLnBrk="0" hangingPunct="1">
              <a:lnSpc>
                <a:spcPct val="90000"/>
              </a:lnSpc>
              <a:spcBef>
                <a:spcPct val="20000"/>
              </a:spcBef>
              <a:spcAft>
                <a:spcPct val="10000"/>
              </a:spcAft>
              <a:buClrTx/>
              <a:buSzTx/>
              <a:buFontTx/>
              <a:buBlip>
                <a:blip r:embed="rId2"/>
              </a:buBlip>
              <a:defRPr/>
            </a:pPr>
            <a:r>
              <a:rPr kumimoji="1" lang="zh-CN" altLang="en-US" sz="28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Arial" charset="0"/>
                <a:ea typeface="+mn-ea"/>
              </a:rPr>
              <a:t>驱动装置：</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用于移动存储介质（</a:t>
            </a:r>
            <a:r>
              <a:rPr kumimoji="1" lang="zh-CN" altLang="en-US" sz="2800" b="0"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例如，磁盘设备中用于转动磁盘并进行定位</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a:t>
            </a:r>
            <a:endPar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endParaRPr>
          </a:p>
          <a:p>
            <a:pPr marL="742950" marR="0" lvl="1" indent="-285750" algn="l" defTabSz="914400" rtl="0" eaLnBrk="1" fontAlgn="base" latinLnBrk="0" hangingPunct="1">
              <a:lnSpc>
                <a:spcPct val="90000"/>
              </a:lnSpc>
              <a:spcBef>
                <a:spcPct val="20000"/>
              </a:spcBef>
              <a:spcAft>
                <a:spcPct val="10000"/>
              </a:spcAft>
              <a:buClrTx/>
              <a:buSzTx/>
              <a:buFontTx/>
              <a:buBlip>
                <a:blip r:embed="rId2"/>
              </a:buBlip>
              <a:defRPr/>
            </a:pPr>
            <a:r>
              <a:rPr kumimoji="1" lang="zh-CN" altLang="en-US" sz="28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Arial" charset="0"/>
                <a:ea typeface="+mn-ea"/>
              </a:rPr>
              <a:t>控制电路：</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向存储介质发送数据或从存储介质接受数据（</a:t>
            </a:r>
            <a:r>
              <a:rPr kumimoji="1" lang="zh-CN" altLang="en-US" sz="2800" b="0"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例如，磁盘读出时，控制电路把盘上用磁化元形式表示的信息转换成计算机所需要的电信号</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a:t>
            </a:r>
            <a:endPar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30" name="Picture 2"/>
          <p:cNvPicPr>
            <a:picLocks noChangeAspect="1"/>
          </p:cNvPicPr>
          <p:nvPr/>
        </p:nvPicPr>
        <p:blipFill>
          <a:blip r:embed="rId1"/>
          <a:stretch>
            <a:fillRect/>
          </a:stretch>
        </p:blipFill>
        <p:spPr>
          <a:xfrm>
            <a:off x="0" y="0"/>
            <a:ext cx="9144000" cy="6143625"/>
          </a:xfrm>
          <a:prstGeom prst="rect">
            <a:avLst/>
          </a:prstGeom>
          <a:noFill/>
          <a:ln w="9525">
            <a:noFill/>
          </a:ln>
        </p:spPr>
      </p:pic>
      <p:pic>
        <p:nvPicPr>
          <p:cNvPr id="22531" name="Picture 4" descr="C:\Documents and Settings\Administrator\Application Data\Tencent\Users\68046508\QQ\WinTemp\RichOle\I2B5[PU8G%Q0H7U(H%DQAJC.jpg"/>
          <p:cNvPicPr>
            <a:picLocks noChangeAspect="1"/>
          </p:cNvPicPr>
          <p:nvPr/>
        </p:nvPicPr>
        <p:blipFill>
          <a:blip r:embed="rId2"/>
          <a:stretch>
            <a:fillRect/>
          </a:stretch>
        </p:blipFill>
        <p:spPr>
          <a:xfrm>
            <a:off x="785813" y="3808413"/>
            <a:ext cx="7242175" cy="3049587"/>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4" name="Picture 2"/>
          <p:cNvPicPr>
            <a:picLocks noChangeAspect="1"/>
          </p:cNvPicPr>
          <p:nvPr/>
        </p:nvPicPr>
        <p:blipFill>
          <a:blip r:embed="rId1"/>
          <a:stretch>
            <a:fillRect/>
          </a:stretch>
        </p:blipFill>
        <p:spPr>
          <a:xfrm>
            <a:off x="0" y="681038"/>
            <a:ext cx="9144000" cy="6176962"/>
          </a:xfrm>
          <a:prstGeom prst="rect">
            <a:avLst/>
          </a:prstGeom>
          <a:noFill/>
          <a:ln w="9525">
            <a:noFill/>
          </a:ln>
        </p:spPr>
      </p:pic>
      <p:pic>
        <p:nvPicPr>
          <p:cNvPr id="23555" name="Picture 1" descr="C:\Documents and Settings\Administrator\Application Data\Tencent\Users\68046508\QQ\WinTemp\RichOle\K9O9%3_@10[ARJF85E7VA{M.jpg"/>
          <p:cNvPicPr>
            <a:picLocks noChangeAspect="1"/>
          </p:cNvPicPr>
          <p:nvPr/>
        </p:nvPicPr>
        <p:blipFill>
          <a:blip r:embed="rId2"/>
          <a:stretch>
            <a:fillRect/>
          </a:stretch>
        </p:blipFill>
        <p:spPr>
          <a:xfrm>
            <a:off x="6143625" y="0"/>
            <a:ext cx="3000375" cy="1979613"/>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8" name="Picture 2"/>
          <p:cNvPicPr>
            <a:picLocks noChangeAspect="1"/>
          </p:cNvPicPr>
          <p:nvPr/>
        </p:nvPicPr>
        <p:blipFill>
          <a:blip r:embed="rId1"/>
          <a:stretch>
            <a:fillRect/>
          </a:stretch>
        </p:blipFill>
        <p:spPr>
          <a:xfrm>
            <a:off x="0" y="285750"/>
            <a:ext cx="9144000" cy="6194425"/>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灯片编号占位符 5"/>
          <p:cNvSpPr txBox="1">
            <a:spLocks noGrp="1"/>
          </p:cNvSpPr>
          <p:nvPr>
            <p:ph type="sldNum" sz="quarter" idx="12"/>
          </p:nvPr>
        </p:nvSpPr>
        <p:spPr/>
        <p:txBody>
          <a:bodyPr/>
          <a:p>
            <a:pPr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
        <p:nvSpPr>
          <p:cNvPr id="369666"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1</a:t>
            </a: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、硬磁盘存储器</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pic>
        <p:nvPicPr>
          <p:cNvPr id="369667" name="Picture 3"/>
          <p:cNvPicPr>
            <a:picLocks noChangeAspect="1"/>
          </p:cNvPicPr>
          <p:nvPr/>
        </p:nvPicPr>
        <p:blipFill>
          <a:blip r:embed="rId1"/>
          <a:stretch>
            <a:fillRect/>
          </a:stretch>
        </p:blipFill>
        <p:spPr>
          <a:xfrm>
            <a:off x="395288" y="1268413"/>
            <a:ext cx="5400675" cy="4143375"/>
          </a:xfrm>
          <a:prstGeom prst="rect">
            <a:avLst/>
          </a:prstGeom>
          <a:noFill/>
          <a:ln w="9525">
            <a:noFill/>
          </a:ln>
        </p:spPr>
      </p:pic>
      <p:sp>
        <p:nvSpPr>
          <p:cNvPr id="369668" name="Rectangle 4"/>
          <p:cNvSpPr>
            <a:spLocks noGrp="1" noChangeArrowheads="1"/>
          </p:cNvSpPr>
          <p:nvPr>
            <p:ph idx="1"/>
          </p:nvPr>
        </p:nvSpPr>
        <p:spPr>
          <a:xfrm>
            <a:off x="5867400" y="1196975"/>
            <a:ext cx="2808288" cy="4608513"/>
          </a:xfrm>
        </p:spPr>
        <p:txBody>
          <a:bodyPr vert="horz" wrap="square" lIns="91440" tIns="45720" rIns="91440" bIns="45720" numCol="1" anchor="t" anchorCtr="0" compatLnSpc="1"/>
          <a:lstStyle/>
          <a:p>
            <a:pPr marL="360680" marR="0" lvl="0" indent="-360680" algn="l" defTabSz="914400" rtl="0" eaLnBrk="1" fontAlgn="base" latinLnBrk="0" hangingPunct="1">
              <a:lnSpc>
                <a:spcPct val="80000"/>
              </a:lnSpc>
              <a:spcBef>
                <a:spcPct val="30000"/>
              </a:spcBef>
              <a:spcAft>
                <a:spcPct val="20000"/>
              </a:spcAft>
              <a:buClrTx/>
              <a:buSzTx/>
              <a:buFontTx/>
              <a:buBlip>
                <a:blip r:embed="rId2"/>
              </a:buBlip>
              <a:defRPr/>
            </a:pPr>
            <a:r>
              <a:rPr kumimoji="1" lang="zh-CN" altLang="en-US" sz="24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柱面</a:t>
            </a:r>
            <a:r>
              <a:rPr kumimoji="1" lang="zh-CN" altLang="en-US" sz="24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由一组盘片的同一磁道在纵向上所形成的同心圆构成。</a:t>
            </a:r>
            <a:endParaRPr kumimoji="1" lang="zh-CN" altLang="en-US" sz="24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60680" marR="0" lvl="0" indent="-360680" algn="l" defTabSz="914400" rtl="0" eaLnBrk="1" fontAlgn="base" latinLnBrk="0" hangingPunct="1">
              <a:lnSpc>
                <a:spcPct val="80000"/>
              </a:lnSpc>
              <a:spcBef>
                <a:spcPct val="30000"/>
              </a:spcBef>
              <a:spcAft>
                <a:spcPct val="20000"/>
              </a:spcAft>
              <a:buClrTx/>
              <a:buSzTx/>
              <a:buFontTx/>
              <a:buBlip>
                <a:blip r:embed="rId2"/>
              </a:buBlip>
              <a:defRPr/>
            </a:pPr>
            <a:r>
              <a:rPr kumimoji="1" lang="zh-CN" altLang="en-US" sz="24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每一个记录面上均有一个</a:t>
            </a:r>
            <a:r>
              <a:rPr kumimoji="1" lang="zh-CN" altLang="en-US" sz="24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n-lt"/>
                <a:ea typeface="+mn-ea"/>
                <a:cs typeface="+mn-cs"/>
              </a:rPr>
              <a:t>磁头</a:t>
            </a:r>
            <a:r>
              <a:rPr kumimoji="1" lang="zh-CN" altLang="en-US" sz="24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，所有记录面上的磁头均固定在步进电机上。</a:t>
            </a:r>
            <a:endParaRPr kumimoji="1" lang="zh-CN" altLang="en-US" sz="24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9667"/>
                                        </p:tgtEl>
                                        <p:attrNameLst>
                                          <p:attrName>style.visibility</p:attrName>
                                        </p:attrNameLst>
                                      </p:cBhvr>
                                      <p:to>
                                        <p:strVal val="visible"/>
                                      </p:to>
                                    </p:set>
                                    <p:anim calcmode="lin" valueType="num">
                                      <p:cBhvr additive="base">
                                        <p:cTn id="7" dur="500" fill="hold"/>
                                        <p:tgtEl>
                                          <p:spTgt spid="369667"/>
                                        </p:tgtEl>
                                        <p:attrNameLst>
                                          <p:attrName>ppt_x</p:attrName>
                                        </p:attrNameLst>
                                      </p:cBhvr>
                                      <p:tavLst>
                                        <p:tav tm="0">
                                          <p:val>
                                            <p:strVal val="#ppt_x"/>
                                          </p:val>
                                        </p:tav>
                                        <p:tav tm="100000">
                                          <p:val>
                                            <p:strVal val="#ppt_x"/>
                                          </p:val>
                                        </p:tav>
                                      </p:tavLst>
                                    </p:anim>
                                    <p:anim calcmode="lin" valueType="num">
                                      <p:cBhvr additive="base">
                                        <p:cTn id="8" dur="500" fill="hold"/>
                                        <p:tgtEl>
                                          <p:spTgt spid="3696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6" name="Picture 2"/>
          <p:cNvPicPr>
            <a:picLocks noChangeAspect="1"/>
          </p:cNvPicPr>
          <p:nvPr/>
        </p:nvPicPr>
        <p:blipFill>
          <a:blip r:embed="rId1"/>
          <a:stretch>
            <a:fillRect/>
          </a:stretch>
        </p:blipFill>
        <p:spPr>
          <a:xfrm>
            <a:off x="0" y="0"/>
            <a:ext cx="9144000" cy="6176963"/>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Picture 2"/>
          <p:cNvPicPr>
            <a:picLocks noChangeAspect="1"/>
          </p:cNvPicPr>
          <p:nvPr/>
        </p:nvPicPr>
        <p:blipFill>
          <a:blip r:embed="rId1"/>
          <a:stretch>
            <a:fillRect/>
          </a:stretch>
        </p:blipFill>
        <p:spPr>
          <a:xfrm>
            <a:off x="0" y="0"/>
            <a:ext cx="9144000" cy="6159500"/>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4" name="Picture 2"/>
          <p:cNvPicPr>
            <a:picLocks noChangeAspect="1"/>
          </p:cNvPicPr>
          <p:nvPr/>
        </p:nvPicPr>
        <p:blipFill>
          <a:blip r:embed="rId1"/>
          <a:stretch>
            <a:fillRect/>
          </a:stretch>
        </p:blipFill>
        <p:spPr>
          <a:xfrm>
            <a:off x="0" y="0"/>
            <a:ext cx="9144000" cy="6164263"/>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8" name="Picture 2"/>
          <p:cNvPicPr>
            <a:picLocks noChangeAspect="1"/>
          </p:cNvPicPr>
          <p:nvPr/>
        </p:nvPicPr>
        <p:blipFill>
          <a:blip r:embed="rId1"/>
          <a:stretch>
            <a:fillRect/>
          </a:stretch>
        </p:blipFill>
        <p:spPr>
          <a:xfrm>
            <a:off x="0" y="0"/>
            <a:ext cx="9144000" cy="6169025"/>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2" name="Picture 2"/>
          <p:cNvPicPr>
            <a:picLocks noChangeAspect="1"/>
          </p:cNvPicPr>
          <p:nvPr/>
        </p:nvPicPr>
        <p:blipFill>
          <a:blip r:embed="rId1"/>
          <a:stretch>
            <a:fillRect/>
          </a:stretch>
        </p:blipFill>
        <p:spPr>
          <a:xfrm>
            <a:off x="0" y="0"/>
            <a:ext cx="9144000" cy="615632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6" name="Picture 2"/>
          <p:cNvPicPr>
            <a:picLocks noChangeAspect="1"/>
          </p:cNvPicPr>
          <p:nvPr/>
        </p:nvPicPr>
        <p:blipFill>
          <a:blip r:embed="rId1"/>
          <a:stretch>
            <a:fillRect/>
          </a:stretch>
        </p:blipFill>
        <p:spPr>
          <a:xfrm>
            <a:off x="0" y="0"/>
            <a:ext cx="9144000" cy="6188075"/>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灯片编号占位符 5"/>
          <p:cNvSpPr txBox="1">
            <a:spLocks noGrp="1"/>
          </p:cNvSpPr>
          <p:nvPr>
            <p:ph type="sldNum" sz="quarter" idx="12"/>
          </p:nvPr>
        </p:nvSpPr>
        <p:spPr/>
        <p:txBody>
          <a:bodyPr/>
          <a:p>
            <a:pPr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
        <p:nvSpPr>
          <p:cNvPr id="373762"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外围设备的分类</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pic>
        <p:nvPicPr>
          <p:cNvPr id="5124" name="Picture 5" descr="C:\Documents and Settings\Administrator\Application Data\Tencent\Users\68046508\QQ\WinTemp\RichOle\B[OFXEKMAJ}2P6V@9)EQRWQ.jpg"/>
          <p:cNvPicPr>
            <a:picLocks noChangeAspect="1"/>
          </p:cNvPicPr>
          <p:nvPr/>
        </p:nvPicPr>
        <p:blipFill>
          <a:blip r:embed="rId1"/>
          <a:stretch>
            <a:fillRect/>
          </a:stretch>
        </p:blipFill>
        <p:spPr>
          <a:xfrm>
            <a:off x="1571625" y="1214438"/>
            <a:ext cx="5786438" cy="5314950"/>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770" name="Picture 2"/>
          <p:cNvPicPr>
            <a:picLocks noChangeAspect="1"/>
          </p:cNvPicPr>
          <p:nvPr/>
        </p:nvPicPr>
        <p:blipFill>
          <a:blip r:embed="rId1"/>
          <a:stretch>
            <a:fillRect/>
          </a:stretch>
        </p:blipFill>
        <p:spPr>
          <a:xfrm>
            <a:off x="0" y="0"/>
            <a:ext cx="9144000" cy="616902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4" name="Picture 2"/>
          <p:cNvPicPr>
            <a:picLocks noChangeAspect="1"/>
          </p:cNvPicPr>
          <p:nvPr/>
        </p:nvPicPr>
        <p:blipFill>
          <a:blip r:embed="rId1"/>
          <a:stretch>
            <a:fillRect/>
          </a:stretch>
        </p:blipFill>
        <p:spPr>
          <a:xfrm>
            <a:off x="0" y="0"/>
            <a:ext cx="9144000" cy="616585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818" name="Picture 3"/>
          <p:cNvPicPr>
            <a:picLocks noChangeAspect="1"/>
          </p:cNvPicPr>
          <p:nvPr/>
        </p:nvPicPr>
        <p:blipFill>
          <a:blip r:embed="rId1"/>
          <a:stretch>
            <a:fillRect/>
          </a:stretch>
        </p:blipFill>
        <p:spPr>
          <a:xfrm>
            <a:off x="0" y="0"/>
            <a:ext cx="9144000" cy="6143625"/>
          </a:xfrm>
          <a:prstGeom prst="rect">
            <a:avLst/>
          </a:prstGeom>
          <a:noFill/>
          <a:ln w="9525">
            <a:noFill/>
          </a:ln>
        </p:spPr>
      </p:pic>
      <p:sp>
        <p:nvSpPr>
          <p:cNvPr id="34819" name="Oval 4"/>
          <p:cNvSpPr/>
          <p:nvPr/>
        </p:nvSpPr>
        <p:spPr>
          <a:xfrm>
            <a:off x="5334000" y="4419600"/>
            <a:ext cx="2057400" cy="838200"/>
          </a:xfrm>
          <a:prstGeom prst="ellipse">
            <a:avLst/>
          </a:prstGeom>
          <a:noFill/>
          <a:ln w="9525" cap="flat" cmpd="sng">
            <a:solidFill>
              <a:srgbClr val="FF0000"/>
            </a:solidFill>
            <a:prstDash val="solid"/>
            <a:headEnd type="none" w="med" len="med"/>
            <a:tailEnd type="none" w="med" len="med"/>
          </a:ln>
        </p:spPr>
        <p:txBody>
          <a:bodyPr wrap="none" anchor="ctr"/>
          <a:p>
            <a:pPr lvl="0" eaLnBrk="1" hangingPunct="1"/>
            <a:endParaRPr lang="zh-CN" altLang="en-US" dirty="0">
              <a:latin typeface="Times New Roman" pitchFamily="18" charset="0"/>
              <a:ea typeface="楷体_GB2312"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842" name="Picture 2"/>
          <p:cNvPicPr>
            <a:picLocks noChangeAspect="1"/>
          </p:cNvPicPr>
          <p:nvPr/>
        </p:nvPicPr>
        <p:blipFill>
          <a:blip r:embed="rId1"/>
          <a:stretch>
            <a:fillRect/>
          </a:stretch>
        </p:blipFill>
        <p:spPr>
          <a:xfrm>
            <a:off x="0" y="0"/>
            <a:ext cx="9144000" cy="6169025"/>
          </a:xfrm>
          <a:prstGeom prst="rect">
            <a:avLst/>
          </a:prstGeom>
          <a:noFill/>
          <a:ln w="9525">
            <a:noFill/>
          </a:ln>
        </p:spPr>
      </p:pic>
      <p:sp>
        <p:nvSpPr>
          <p:cNvPr id="35843" name="Oval 3"/>
          <p:cNvSpPr/>
          <p:nvPr/>
        </p:nvSpPr>
        <p:spPr>
          <a:xfrm>
            <a:off x="3048000" y="3352800"/>
            <a:ext cx="1905000" cy="457200"/>
          </a:xfrm>
          <a:prstGeom prst="ellipse">
            <a:avLst/>
          </a:prstGeom>
          <a:noFill/>
          <a:ln w="9525" cap="flat" cmpd="sng">
            <a:solidFill>
              <a:srgbClr val="FF0000"/>
            </a:solidFill>
            <a:prstDash val="solid"/>
            <a:headEnd type="none" w="med" len="med"/>
            <a:tailEnd type="none" w="med" len="med"/>
          </a:ln>
        </p:spPr>
        <p:txBody>
          <a:bodyPr wrap="none" anchor="ctr"/>
          <a:p>
            <a:pPr lvl="0" eaLnBrk="1" hangingPunct="1"/>
            <a:endParaRPr lang="zh-CN" altLang="en-US" dirty="0">
              <a:latin typeface="Times New Roman" pitchFamily="18" charset="0"/>
              <a:ea typeface="楷体_GB2312"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灯片编号占位符 5"/>
          <p:cNvSpPr txBox="1">
            <a:spLocks noGrp="1"/>
          </p:cNvSpPr>
          <p:nvPr>
            <p:ph type="sldNum" sz="quarter" idx="12"/>
          </p:nvPr>
        </p:nvSpPr>
        <p:spPr/>
        <p:txBody>
          <a:bodyPr/>
          <a:p>
            <a:pPr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
        <p:nvSpPr>
          <p:cNvPr id="364546"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2</a:t>
            </a: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、软磁盘存储器 </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364547" name="Rectangle 3"/>
          <p:cNvSpPr>
            <a:spLocks noGrp="1" noChangeArrowheads="1"/>
          </p:cNvSpPr>
          <p:nvPr>
            <p:ph idx="1"/>
          </p:nvPr>
        </p:nvSpPr>
        <p:spPr>
          <a:xfrm>
            <a:off x="684213" y="1268413"/>
            <a:ext cx="7772400" cy="4248150"/>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30000"/>
              </a:spcBef>
              <a:spcAft>
                <a:spcPct val="20000"/>
              </a:spcAft>
              <a:buClrTx/>
              <a:buSzTx/>
              <a:buFontTx/>
              <a:buBlip>
                <a:blip r:embed="rId1"/>
              </a:buBlip>
              <a:defRPr/>
            </a:pPr>
            <a:r>
              <a:rPr kumimoji="1" lang="zh-CN" altLang="en-US" sz="28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软盘驱动器：软盘驱动器简称软驱。</a:t>
            </a:r>
            <a:endParaRPr kumimoji="1" lang="zh-CN" altLang="en-US" sz="28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80000"/>
              </a:lnSpc>
              <a:spcBef>
                <a:spcPct val="20000"/>
              </a:spcBef>
              <a:spcAft>
                <a:spcPct val="10000"/>
              </a:spcAft>
              <a:buClrTx/>
              <a:buSzTx/>
              <a:buFontTx/>
              <a:buBlip>
                <a:blip r:embed="rId2"/>
              </a:buBlip>
              <a:defRPr/>
            </a:pP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rPr>
              <a:t>软驱是数据和程序进入微机的一个门户。</a:t>
            </a:r>
            <a:endPar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endParaRPr>
          </a:p>
          <a:p>
            <a:pPr marL="742950" marR="0" lvl="1" indent="-285750" algn="l" defTabSz="914400" rtl="0" eaLnBrk="1" fontAlgn="base" latinLnBrk="0" hangingPunct="1">
              <a:lnSpc>
                <a:spcPct val="80000"/>
              </a:lnSpc>
              <a:spcBef>
                <a:spcPct val="20000"/>
              </a:spcBef>
              <a:spcAft>
                <a:spcPct val="10000"/>
              </a:spcAft>
              <a:buClrTx/>
              <a:buSzTx/>
              <a:buFontTx/>
              <a:buBlip>
                <a:blip r:embed="rId2"/>
              </a:buBlip>
              <a:defRPr/>
            </a:pP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rPr>
              <a:t>现在的微机中常配置</a:t>
            </a:r>
            <a:r>
              <a:rPr kumimoji="1" lang="en-US" altLang="zh-CN"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rPr>
              <a:t>3.5</a:t>
            </a: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rPr>
              <a:t>英寸驱动器一个，其容量为</a:t>
            </a:r>
            <a:r>
              <a:rPr kumimoji="1" lang="en-US" altLang="zh-CN"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rPr>
              <a:t>1.44MB</a:t>
            </a: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rPr>
              <a:t>，盘符为“</a:t>
            </a:r>
            <a:r>
              <a:rPr kumimoji="1" lang="en-US" altLang="zh-CN"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rPr>
              <a:t>A</a:t>
            </a: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rPr>
              <a:t>：”。</a:t>
            </a:r>
            <a:endPar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endParaRPr>
          </a:p>
          <a:p>
            <a:pPr marL="342900" marR="0" lvl="0" indent="-342900" algn="l" defTabSz="914400" rtl="0" eaLnBrk="1" fontAlgn="base" latinLnBrk="0" hangingPunct="1">
              <a:lnSpc>
                <a:spcPct val="80000"/>
              </a:lnSpc>
              <a:spcBef>
                <a:spcPct val="30000"/>
              </a:spcBef>
              <a:spcAft>
                <a:spcPct val="20000"/>
              </a:spcAft>
              <a:buClrTx/>
              <a:buSzTx/>
              <a:buFontTx/>
              <a:buBlip>
                <a:blip r:embed="rId1"/>
              </a:buBlip>
              <a:defRPr/>
            </a:pPr>
            <a:r>
              <a:rPr kumimoji="1" lang="zh-CN" altLang="en-US" sz="28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软盘盘片：记录信息的载体，使用塑料基底。</a:t>
            </a:r>
            <a:endParaRPr kumimoji="1" lang="zh-CN" altLang="en-US" sz="28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80000"/>
              </a:lnSpc>
              <a:spcBef>
                <a:spcPct val="20000"/>
              </a:spcBef>
              <a:spcAft>
                <a:spcPct val="10000"/>
              </a:spcAft>
              <a:buClrTx/>
              <a:buSzTx/>
              <a:buFontTx/>
              <a:buBlip>
                <a:blip r:embed="rId2"/>
              </a:buBlip>
              <a:defRPr/>
            </a:pP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rPr>
              <a:t>信息的存储组织方式：是按</a:t>
            </a:r>
            <a:r>
              <a:rPr kumimoji="1" lang="zh-CN" altLang="en-US" sz="2400" b="1" i="0" u="none" strike="noStrike" kern="0" cap="none" spc="0" normalizeH="0" baseline="0" noProof="0" smtClean="0">
                <a:ln>
                  <a:noFill/>
                </a:ln>
                <a:solidFill>
                  <a:srgbClr val="FF0000"/>
                </a:solidFill>
                <a:effectLst>
                  <a:outerShdw blurRad="38100" dist="38100" dir="2700000" algn="tl">
                    <a:srgbClr val="C0C0C0"/>
                  </a:outerShdw>
                </a:effectLst>
                <a:uLnTx/>
                <a:uFillTx/>
                <a:latin typeface="Arial" charset="0"/>
                <a:ea typeface="+mn-ea"/>
              </a:rPr>
              <a:t>磁道</a:t>
            </a: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rPr>
              <a:t>和</a:t>
            </a:r>
            <a:r>
              <a:rPr kumimoji="1" lang="zh-CN" altLang="en-US" sz="2400" b="1" i="0" u="none" strike="noStrike" kern="0" cap="none" spc="0" normalizeH="0" baseline="0" noProof="0" smtClean="0">
                <a:ln>
                  <a:noFill/>
                </a:ln>
                <a:solidFill>
                  <a:srgbClr val="FF0000"/>
                </a:solidFill>
                <a:effectLst>
                  <a:outerShdw blurRad="38100" dist="38100" dir="2700000" algn="tl">
                    <a:srgbClr val="C0C0C0"/>
                  </a:outerShdw>
                </a:effectLst>
                <a:uLnTx/>
                <a:uFillTx/>
                <a:latin typeface="Arial" charset="0"/>
                <a:ea typeface="+mn-ea"/>
              </a:rPr>
              <a:t>扇区</a:t>
            </a: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rPr>
              <a:t>组织的</a:t>
            </a:r>
            <a:endPar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endParaRPr>
          </a:p>
          <a:p>
            <a:pPr marL="742950" marR="0" lvl="1" indent="-285750" algn="l" defTabSz="914400" rtl="0" eaLnBrk="1" fontAlgn="base" latinLnBrk="0" hangingPunct="1">
              <a:lnSpc>
                <a:spcPct val="80000"/>
              </a:lnSpc>
              <a:spcBef>
                <a:spcPct val="20000"/>
              </a:spcBef>
              <a:spcAft>
                <a:spcPct val="10000"/>
              </a:spcAft>
              <a:buClrTx/>
              <a:buSzTx/>
              <a:buFontTx/>
              <a:buBlip>
                <a:blip r:embed="rId2"/>
              </a:buBlip>
              <a:defRPr/>
            </a:pP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rPr>
              <a:t>格式化：格式化就是对软磁盘划分磁道和扇区。</a:t>
            </a:r>
            <a:endPar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endParaRPr>
          </a:p>
          <a:p>
            <a:pPr marL="342900" marR="0" lvl="0" indent="-342900" algn="l" defTabSz="914400" rtl="0" eaLnBrk="1" fontAlgn="base" latinLnBrk="0" hangingPunct="1">
              <a:lnSpc>
                <a:spcPct val="80000"/>
              </a:lnSpc>
              <a:spcBef>
                <a:spcPct val="20000"/>
              </a:spcBef>
              <a:spcAft>
                <a:spcPct val="0"/>
              </a:spcAft>
              <a:buClrTx/>
              <a:buSzTx/>
              <a:buFontTx/>
              <a:buBlip>
                <a:blip r:embed="rId1"/>
              </a:buBlip>
              <a:defRPr/>
            </a:pPr>
            <a:r>
              <a:rPr kumimoji="1" lang="zh-CN" altLang="en-US" sz="28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软盘的特点：</a:t>
            </a:r>
            <a:endParaRPr kumimoji="1" lang="zh-CN" altLang="en-US" sz="28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80000"/>
              </a:lnSpc>
              <a:spcBef>
                <a:spcPct val="20000"/>
              </a:spcBef>
              <a:spcAft>
                <a:spcPct val="0"/>
              </a:spcAft>
              <a:buClrTx/>
              <a:buSzTx/>
              <a:buFontTx/>
              <a:buBlip>
                <a:blip r:embed="rId2"/>
              </a:buBlip>
              <a:defRPr/>
            </a:pP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rPr>
              <a:t>优点：成本低，重量轻，价格便宜，便于携带</a:t>
            </a:r>
            <a:endPar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endParaRPr>
          </a:p>
          <a:p>
            <a:pPr marL="742950" marR="0" lvl="1" indent="-285750" algn="l" defTabSz="914400" rtl="0" eaLnBrk="1" fontAlgn="base" latinLnBrk="0" hangingPunct="1">
              <a:lnSpc>
                <a:spcPct val="80000"/>
              </a:lnSpc>
              <a:spcBef>
                <a:spcPct val="20000"/>
              </a:spcBef>
              <a:spcAft>
                <a:spcPct val="0"/>
              </a:spcAft>
              <a:buClrTx/>
              <a:buSzTx/>
              <a:buFontTx/>
              <a:buBlip>
                <a:blip r:embed="rId2"/>
              </a:buBlip>
              <a:defRPr/>
            </a:pPr>
            <a:r>
              <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rPr>
              <a:t>缺点：存储容量小，且容易损坏。 </a:t>
            </a:r>
            <a:endParaRPr kumimoji="1" lang="zh-CN" altLang="en-US" sz="2400" b="1" i="0" u="none" strike="noStrike" kern="0" cap="none" spc="0" normalizeH="0" baseline="0" noProof="0" smtClean="0">
              <a:ln>
                <a:noFill/>
              </a:ln>
              <a:solidFill>
                <a:schemeClr val="tx2"/>
              </a:solidFill>
              <a:effectLst>
                <a:outerShdw blurRad="38100" dist="38100" dir="2700000" algn="tl">
                  <a:srgbClr val="C0C0C0"/>
                </a:outerShdw>
              </a:effectLst>
              <a:uLnTx/>
              <a:uFillTx/>
              <a:latin typeface="Arial" charset="0"/>
              <a:ea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914" name="Picture 2"/>
          <p:cNvPicPr>
            <a:picLocks noChangeAspect="1"/>
          </p:cNvPicPr>
          <p:nvPr/>
        </p:nvPicPr>
        <p:blipFill>
          <a:blip r:embed="rId1"/>
          <a:stretch>
            <a:fillRect/>
          </a:stretch>
        </p:blipFill>
        <p:spPr>
          <a:xfrm>
            <a:off x="0" y="0"/>
            <a:ext cx="9144000" cy="6134100"/>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灯片编号占位符 5"/>
          <p:cNvSpPr txBox="1">
            <a:spLocks noGrp="1"/>
          </p:cNvSpPr>
          <p:nvPr>
            <p:ph type="sldNum" sz="quarter" idx="12"/>
          </p:nvPr>
        </p:nvSpPr>
        <p:spPr/>
        <p:txBody>
          <a:bodyPr/>
          <a:p>
            <a:pPr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
        <p:nvSpPr>
          <p:cNvPr id="366594"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2</a:t>
            </a: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、软磁盘存储器</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pic>
        <p:nvPicPr>
          <p:cNvPr id="366595" name="Picture 3" descr="lesson1_2_1d"/>
          <p:cNvPicPr>
            <a:picLocks noChangeAspect="1"/>
          </p:cNvPicPr>
          <p:nvPr/>
        </p:nvPicPr>
        <p:blipFill>
          <a:blip r:embed="rId1"/>
          <a:stretch>
            <a:fillRect/>
          </a:stretch>
        </p:blipFill>
        <p:spPr>
          <a:xfrm>
            <a:off x="1476375" y="1484313"/>
            <a:ext cx="5832475" cy="38179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66595"/>
                                        </p:tgtEl>
                                        <p:attrNameLst>
                                          <p:attrName>style.visibility</p:attrName>
                                        </p:attrNameLst>
                                      </p:cBhvr>
                                      <p:to>
                                        <p:strVal val="visible"/>
                                      </p:to>
                                    </p:set>
                                    <p:anim calcmode="lin" valueType="num">
                                      <p:cBhvr>
                                        <p:cTn id="7" dur="1" fill="hold"/>
                                        <p:tgtEl>
                                          <p:spTgt spid="36659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62" name="Picture 2"/>
          <p:cNvPicPr>
            <a:picLocks noChangeAspect="1"/>
          </p:cNvPicPr>
          <p:nvPr/>
        </p:nvPicPr>
        <p:blipFill>
          <a:blip r:embed="rId1"/>
          <a:stretch>
            <a:fillRect/>
          </a:stretch>
        </p:blipFill>
        <p:spPr>
          <a:xfrm>
            <a:off x="0" y="0"/>
            <a:ext cx="9144000" cy="6184900"/>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灯片编号占位符 5"/>
          <p:cNvSpPr txBox="1">
            <a:spLocks noGrp="1"/>
          </p:cNvSpPr>
          <p:nvPr>
            <p:ph type="sldNum" sz="quarter" idx="12"/>
          </p:nvPr>
        </p:nvSpPr>
        <p:spPr/>
        <p:txBody>
          <a:bodyPr/>
          <a:p>
            <a:pPr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
        <p:nvSpPr>
          <p:cNvPr id="365570" name="Rectangle 2"/>
          <p:cNvSpPr>
            <a:spLocks noGrp="1" noChangeArrowheads="1"/>
          </p:cNvSpPr>
          <p:nvPr>
            <p:ph type="title"/>
          </p:nvPr>
        </p:nvSpPr>
        <p:spPr>
          <a:xfrm>
            <a:off x="684213" y="549275"/>
            <a:ext cx="7772400" cy="646113"/>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2</a:t>
            </a: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、软磁盘存储器 </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365571" name="Rectangle 3"/>
          <p:cNvSpPr>
            <a:spLocks noGrp="1" noChangeArrowheads="1"/>
          </p:cNvSpPr>
          <p:nvPr>
            <p:ph idx="1"/>
          </p:nvPr>
        </p:nvSpPr>
        <p:spPr>
          <a:xfrm>
            <a:off x="611188" y="1268413"/>
            <a:ext cx="7993063" cy="1512888"/>
          </a:xfrm>
        </p:spPr>
        <p:txBody>
          <a:bodyPr vert="horz" wrap="square" lIns="91440" tIns="45720" rIns="91440" bIns="45720" numCol="1" anchor="t" anchorCtr="0" compatLnSpc="1"/>
          <a:lstStyle/>
          <a:p>
            <a:pPr marL="179705" marR="0" lvl="0" indent="-179705" algn="l" defTabSz="914400" rtl="0" eaLnBrk="1" fontAlgn="base" latinLnBrk="0" hangingPunct="1">
              <a:lnSpc>
                <a:spcPct val="100000"/>
              </a:lnSpc>
              <a:spcBef>
                <a:spcPct val="20000"/>
              </a:spcBef>
              <a:spcAft>
                <a:spcPct val="0"/>
              </a:spcAft>
              <a:buClrTx/>
              <a:buSzTx/>
              <a:buFontTx/>
              <a:buBlip>
                <a:blip r:embed="rId1"/>
              </a:buBlip>
              <a:tabLst>
                <a:tab pos="809625" algn="l"/>
              </a:tabLst>
              <a:defRPr/>
            </a:pPr>
            <a:r>
              <a:rPr kumimoji="1" lang="zh-CN" altLang="en-US" sz="28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rPr>
              <a:t>软盘数据定位：</a:t>
            </a:r>
            <a:r>
              <a:rPr kumimoji="1" lang="zh-CN" altLang="en-US" sz="2800" b="1" i="0" u="none" strike="noStrike" kern="0" cap="none" spc="0" normalizeH="0" baseline="0" noProof="0" smtClean="0">
                <a:ln>
                  <a:noFill/>
                </a:ln>
                <a:solidFill>
                  <a:srgbClr val="008000"/>
                </a:solidFill>
                <a:effectLst>
                  <a:outerShdw blurRad="38100" dist="38100" dir="2700000" algn="tl">
                    <a:srgbClr val="C0C0C0"/>
                  </a:outerShdw>
                </a:effectLst>
                <a:uLnTx/>
                <a:uFillTx/>
                <a:latin typeface="+mn-lt"/>
                <a:ea typeface="+mn-ea"/>
                <a:cs typeface="+mn-cs"/>
              </a:rPr>
              <a:t>磁道号、记录面、扇区号</a:t>
            </a:r>
            <a:endParaRPr kumimoji="1" lang="zh-CN" altLang="en-US" sz="2800" b="1"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mn-ea"/>
              <a:cs typeface="+mn-cs"/>
            </a:endParaRPr>
          </a:p>
          <a:p>
            <a:pPr marL="179705" marR="0" lvl="0" indent="-179705" algn="l" defTabSz="914400" rtl="0" eaLnBrk="1" fontAlgn="base" latinLnBrk="0" hangingPunct="1">
              <a:lnSpc>
                <a:spcPct val="100000"/>
              </a:lnSpc>
              <a:spcBef>
                <a:spcPct val="20000"/>
              </a:spcBef>
              <a:spcAft>
                <a:spcPct val="0"/>
              </a:spcAft>
              <a:buClrTx/>
              <a:buSzTx/>
              <a:buFontTx/>
              <a:buBlip>
                <a:blip r:embed="rId1"/>
              </a:buBlip>
              <a:tabLst>
                <a:tab pos="809625" algn="l"/>
              </a:tabLst>
              <a:defRPr/>
            </a:pPr>
            <a:r>
              <a:rPr kumimoji="1" lang="zh-CN" altLang="en-US" sz="2800" b="1" i="0" u="none" strike="noStrike" kern="0" cap="none" spc="0" normalizeH="0" baseline="0" noProof="0" smtClean="0">
                <a:ln>
                  <a:noFill/>
                </a:ln>
                <a:solidFill>
                  <a:srgbClr val="008000"/>
                </a:solidFill>
                <a:effectLst>
                  <a:outerShdw blurRad="38100" dist="38100" dir="2700000" algn="tl">
                    <a:srgbClr val="C0C0C0"/>
                  </a:outerShdw>
                </a:effectLst>
                <a:uLnTx/>
                <a:uFillTx/>
                <a:latin typeface="+mn-lt"/>
                <a:ea typeface="+mn-ea"/>
                <a:cs typeface="+mn-cs"/>
              </a:rPr>
              <a:t>容量</a:t>
            </a:r>
            <a:r>
              <a:rPr kumimoji="1" lang="en-US" altLang="zh-CN" sz="2800" b="1" i="0" u="none" strike="noStrike" kern="0" cap="none" spc="0" normalizeH="0" baseline="0" noProof="0" smtClean="0">
                <a:ln>
                  <a:noFill/>
                </a:ln>
                <a:solidFill>
                  <a:srgbClr val="008000"/>
                </a:solidFill>
                <a:effectLst>
                  <a:outerShdw blurRad="38100" dist="38100" dir="2700000" algn="tl">
                    <a:srgbClr val="C0C0C0"/>
                  </a:outerShdw>
                </a:effectLst>
                <a:uLnTx/>
                <a:uFillTx/>
                <a:latin typeface="+mn-lt"/>
                <a:ea typeface="+mn-ea"/>
                <a:cs typeface="+mn-cs"/>
              </a:rPr>
              <a:t>=</a:t>
            </a:r>
            <a:r>
              <a:rPr kumimoji="1" lang="zh-CN" altLang="en-US" sz="2800" b="1" i="0" u="none" strike="noStrike" kern="0" cap="none" spc="0" normalizeH="0" baseline="0" noProof="0" smtClean="0">
                <a:ln>
                  <a:noFill/>
                </a:ln>
                <a:solidFill>
                  <a:srgbClr val="008000"/>
                </a:solidFill>
                <a:effectLst>
                  <a:outerShdw blurRad="38100" dist="38100" dir="2700000" algn="tl">
                    <a:srgbClr val="C0C0C0"/>
                  </a:outerShdw>
                </a:effectLst>
                <a:uLnTx/>
                <a:uFillTx/>
                <a:latin typeface="+mn-lt"/>
                <a:ea typeface="+mn-ea"/>
                <a:cs typeface="+mn-cs"/>
              </a:rPr>
              <a:t>记录面数</a:t>
            </a:r>
            <a:r>
              <a:rPr kumimoji="1" lang="en-US" altLang="zh-CN" sz="2800" b="1" i="0" u="none" strike="noStrike" kern="0" cap="none" spc="0" normalizeH="0" baseline="0" noProof="0" smtClean="0">
                <a:ln>
                  <a:noFill/>
                </a:ln>
                <a:solidFill>
                  <a:srgbClr val="008000"/>
                </a:solidFill>
                <a:effectLst>
                  <a:outerShdw blurRad="38100" dist="38100" dir="2700000" algn="tl">
                    <a:srgbClr val="C0C0C0"/>
                  </a:outerShdw>
                </a:effectLst>
                <a:uLnTx/>
                <a:uFillTx/>
                <a:latin typeface="+mn-lt"/>
                <a:ea typeface="+mn-ea"/>
                <a:cs typeface="+mn-cs"/>
              </a:rPr>
              <a:t>×</a:t>
            </a:r>
            <a:r>
              <a:rPr kumimoji="1" lang="zh-CN" altLang="en-US" sz="2800" b="1" i="0" u="none" strike="noStrike" kern="0" cap="none" spc="0" normalizeH="0" baseline="0" noProof="0" smtClean="0">
                <a:ln>
                  <a:noFill/>
                </a:ln>
                <a:solidFill>
                  <a:srgbClr val="008000"/>
                </a:solidFill>
                <a:effectLst>
                  <a:outerShdw blurRad="38100" dist="38100" dir="2700000" algn="tl">
                    <a:srgbClr val="C0C0C0"/>
                  </a:outerShdw>
                </a:effectLst>
                <a:uLnTx/>
                <a:uFillTx/>
                <a:latin typeface="+mn-lt"/>
                <a:ea typeface="+mn-ea"/>
                <a:cs typeface="+mn-cs"/>
              </a:rPr>
              <a:t>每面磁道数</a:t>
            </a:r>
            <a:r>
              <a:rPr kumimoji="1" lang="en-US" altLang="zh-CN" sz="2800" b="1" i="0" u="none" strike="noStrike" kern="0" cap="none" spc="0" normalizeH="0" baseline="0" noProof="0" smtClean="0">
                <a:ln>
                  <a:noFill/>
                </a:ln>
                <a:solidFill>
                  <a:srgbClr val="008000"/>
                </a:solidFill>
                <a:effectLst>
                  <a:outerShdw blurRad="38100" dist="38100" dir="2700000" algn="tl">
                    <a:srgbClr val="C0C0C0"/>
                  </a:outerShdw>
                </a:effectLst>
                <a:uLnTx/>
                <a:uFillTx/>
                <a:latin typeface="+mn-lt"/>
                <a:ea typeface="+mn-ea"/>
                <a:cs typeface="+mn-cs"/>
              </a:rPr>
              <a:t>×</a:t>
            </a:r>
            <a:r>
              <a:rPr kumimoji="1" lang="zh-CN" altLang="en-US" sz="2800" b="1" i="0" u="none" strike="noStrike" kern="0" cap="none" spc="0" normalizeH="0" baseline="0" noProof="0" smtClean="0">
                <a:ln>
                  <a:noFill/>
                </a:ln>
                <a:solidFill>
                  <a:srgbClr val="008000"/>
                </a:solidFill>
                <a:effectLst>
                  <a:outerShdw blurRad="38100" dist="38100" dir="2700000" algn="tl">
                    <a:srgbClr val="C0C0C0"/>
                  </a:outerShdw>
                </a:effectLst>
                <a:uLnTx/>
                <a:uFillTx/>
                <a:latin typeface="+mn-lt"/>
                <a:ea typeface="+mn-ea"/>
                <a:cs typeface="+mn-cs"/>
              </a:rPr>
              <a:t>每磁道扇区数</a:t>
            </a:r>
            <a:r>
              <a:rPr kumimoji="1" lang="en-US" altLang="zh-CN" sz="2800" b="1" i="0" u="none" strike="noStrike" kern="0" cap="none" spc="0" normalizeH="0" baseline="0" noProof="0" smtClean="0">
                <a:ln>
                  <a:noFill/>
                </a:ln>
                <a:solidFill>
                  <a:srgbClr val="008000"/>
                </a:solidFill>
                <a:effectLst>
                  <a:outerShdw blurRad="38100" dist="38100" dir="2700000" algn="tl">
                    <a:srgbClr val="C0C0C0"/>
                  </a:outerShdw>
                </a:effectLst>
                <a:uLnTx/>
                <a:uFillTx/>
                <a:latin typeface="+mn-lt"/>
                <a:ea typeface="+mn-ea"/>
                <a:cs typeface="+mn-cs"/>
              </a:rPr>
              <a:t>×</a:t>
            </a:r>
            <a:r>
              <a:rPr kumimoji="1" lang="zh-CN" altLang="en-US" sz="2800" b="1" i="0" u="none" strike="noStrike" kern="0" cap="none" spc="0" normalizeH="0" baseline="0" noProof="0" smtClean="0">
                <a:ln>
                  <a:noFill/>
                </a:ln>
                <a:solidFill>
                  <a:srgbClr val="008000"/>
                </a:solidFill>
                <a:effectLst>
                  <a:outerShdw blurRad="38100" dist="38100" dir="2700000" algn="tl">
                    <a:srgbClr val="C0C0C0"/>
                  </a:outerShdw>
                </a:effectLst>
                <a:uLnTx/>
                <a:uFillTx/>
                <a:latin typeface="+mn-lt"/>
                <a:ea typeface="+mn-ea"/>
                <a:cs typeface="+mn-cs"/>
              </a:rPr>
              <a:t>每扇区字节数（字节）</a:t>
            </a:r>
            <a:endParaRPr kumimoji="1" lang="zh-CN" altLang="en-US" sz="2800" b="1" i="0" u="none" strike="noStrike" kern="0" cap="none" spc="0" normalizeH="0" baseline="0" noProof="0" smtClean="0">
              <a:ln>
                <a:noFill/>
              </a:ln>
              <a:solidFill>
                <a:srgbClr val="008000"/>
              </a:solidFill>
              <a:effectLst>
                <a:outerShdw blurRad="38100" dist="38100" dir="2700000" algn="tl">
                  <a:srgbClr val="C0C0C0"/>
                </a:outerShdw>
              </a:effectLst>
              <a:uLnTx/>
              <a:uFillTx/>
              <a:latin typeface="+mn-lt"/>
              <a:ea typeface="+mn-ea"/>
              <a:cs typeface="+mn-cs"/>
            </a:endParaRPr>
          </a:p>
        </p:txBody>
      </p:sp>
      <p:sp>
        <p:nvSpPr>
          <p:cNvPr id="365572" name="Rectangle 4"/>
          <p:cNvSpPr/>
          <p:nvPr/>
        </p:nvSpPr>
        <p:spPr>
          <a:xfrm>
            <a:off x="539750" y="5084763"/>
            <a:ext cx="8151813" cy="433387"/>
          </a:xfrm>
          <a:prstGeom prst="rect">
            <a:avLst/>
          </a:prstGeom>
          <a:noFill/>
          <a:ln w="9525">
            <a:noFill/>
          </a:ln>
        </p:spPr>
        <p:txBody>
          <a:bodyPr wrap="none">
            <a:spAutoFit/>
          </a:bodyPr>
          <a:p>
            <a:pPr lvl="0" eaLnBrk="1" hangingPunct="1">
              <a:lnSpc>
                <a:spcPct val="80000"/>
              </a:lnSpc>
              <a:spcBef>
                <a:spcPct val="20000"/>
              </a:spcBef>
              <a:spcAft>
                <a:spcPct val="10000"/>
              </a:spcAft>
              <a:buBlip>
                <a:blip r:embed="rId2"/>
              </a:buBlip>
            </a:pPr>
            <a:r>
              <a:rPr lang="en-US" altLang="zh-CN" sz="2800" dirty="0">
                <a:solidFill>
                  <a:srgbClr val="FF0000"/>
                </a:solidFill>
                <a:latin typeface="Arial" charset="0"/>
                <a:ea typeface="楷体_GB2312" pitchFamily="49" charset="-122"/>
              </a:rPr>
              <a:t> </a:t>
            </a:r>
            <a:r>
              <a:rPr lang="zh-CN" altLang="en-US" sz="2800" dirty="0">
                <a:solidFill>
                  <a:srgbClr val="FF0000"/>
                </a:solidFill>
                <a:latin typeface="Arial" charset="0"/>
                <a:ea typeface="楷体_GB2312" pitchFamily="49" charset="-122"/>
              </a:rPr>
              <a:t>容量＝</a:t>
            </a:r>
            <a:r>
              <a:rPr lang="en-US" altLang="zh-CN" sz="2800" dirty="0">
                <a:solidFill>
                  <a:srgbClr val="FF0000"/>
                </a:solidFill>
                <a:latin typeface="Arial" charset="0"/>
                <a:ea typeface="楷体_GB2312" pitchFamily="49" charset="-122"/>
              </a:rPr>
              <a:t>2×80×18×512=1474560(B)=1.44(MB)</a:t>
            </a:r>
            <a:r>
              <a:rPr lang="en-US" altLang="zh-CN" sz="2800" b="0" dirty="0">
                <a:latin typeface="Arial" charset="0"/>
                <a:ea typeface="楷体_GB2312" pitchFamily="49" charset="-122"/>
              </a:rPr>
              <a:t> </a:t>
            </a:r>
            <a:endParaRPr lang="en-US" altLang="zh-CN" sz="2800" b="0" dirty="0">
              <a:latin typeface="Arial" charset="0"/>
              <a:ea typeface="楷体_GB2312" pitchFamily="49" charset="-122"/>
            </a:endParaRPr>
          </a:p>
        </p:txBody>
      </p:sp>
      <p:pic>
        <p:nvPicPr>
          <p:cNvPr id="365575" name="Picture 7"/>
          <p:cNvPicPr>
            <a:picLocks noChangeAspect="1"/>
          </p:cNvPicPr>
          <p:nvPr/>
        </p:nvPicPr>
        <p:blipFill>
          <a:blip r:embed="rId3"/>
          <a:stretch>
            <a:fillRect/>
          </a:stretch>
        </p:blipFill>
        <p:spPr>
          <a:xfrm>
            <a:off x="323850" y="2781300"/>
            <a:ext cx="8351838" cy="2292350"/>
          </a:xfrm>
          <a:prstGeom prst="rect">
            <a:avLst/>
          </a:prstGeom>
          <a:noFill/>
          <a:ln w="9525">
            <a:noFill/>
          </a:ln>
        </p:spPr>
      </p:pic>
      <p:sp>
        <p:nvSpPr>
          <p:cNvPr id="365576" name="Rectangle 8"/>
          <p:cNvSpPr/>
          <p:nvPr/>
        </p:nvSpPr>
        <p:spPr>
          <a:xfrm>
            <a:off x="215900" y="4381500"/>
            <a:ext cx="8532813" cy="287338"/>
          </a:xfrm>
          <a:prstGeom prst="rect">
            <a:avLst/>
          </a:prstGeom>
          <a:solidFill>
            <a:schemeClr val="accent1">
              <a:alpha val="0"/>
            </a:schemeClr>
          </a:solidFill>
          <a:ln w="9525" cap="flat" cmpd="sng">
            <a:solidFill>
              <a:srgbClr val="CC0000"/>
            </a:solidFill>
            <a:prstDash val="solid"/>
            <a:miter/>
            <a:headEnd type="none" w="med" len="med"/>
            <a:tailEnd type="none" w="med" len="med"/>
          </a:ln>
        </p:spPr>
        <p:txBody>
          <a:bodyPr wrap="none" anchor="ctr"/>
          <a:p>
            <a:pPr lvl="0" eaLnBrk="1" hangingPunct="1"/>
            <a:endParaRPr lang="zh-CN" altLang="en-US" dirty="0">
              <a:latin typeface="Times New Roman"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65575"/>
                                        </p:tgtEl>
                                        <p:attrNameLst>
                                          <p:attrName>style.visibility</p:attrName>
                                        </p:attrNameLst>
                                      </p:cBhvr>
                                      <p:to>
                                        <p:strVal val="visible"/>
                                      </p:to>
                                    </p:set>
                                    <p:anim calcmode="lin" valueType="num">
                                      <p:cBhvr>
                                        <p:cTn id="7" dur="1" fill="hold"/>
                                        <p:tgtEl>
                                          <p:spTgt spid="365575"/>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65576"/>
                                        </p:tgtEl>
                                        <p:attrNameLst>
                                          <p:attrName>style.visibility</p:attrName>
                                        </p:attrNameLst>
                                      </p:cBhvr>
                                      <p:to>
                                        <p:strVal val="visible"/>
                                      </p:to>
                                    </p:set>
                                    <p:anim calcmode="lin" valueType="num">
                                      <p:cBhvr>
                                        <p:cTn id="12" dur="1" fill="hold"/>
                                        <p:tgtEl>
                                          <p:spTgt spid="365576"/>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65572"/>
                                        </p:tgtEl>
                                        <p:attrNameLst>
                                          <p:attrName>style.visibility</p:attrName>
                                        </p:attrNameLst>
                                      </p:cBhvr>
                                      <p:to>
                                        <p:strVal val="visible"/>
                                      </p:to>
                                    </p:set>
                                    <p:anim calcmode="lin" valueType="num">
                                      <p:cBhvr>
                                        <p:cTn id="17" dur="1" fill="hold"/>
                                        <p:tgtEl>
                                          <p:spTgt spid="36557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2" grpId="0"/>
      <p:bldP spid="36557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4" name="Rectangle 2"/>
          <p:cNvSpPr>
            <a:spLocks noGrp="1" noChangeArrowheads="1"/>
          </p:cNvSpPr>
          <p:nvPr>
            <p:ph type="title"/>
          </p:nvPr>
        </p:nvSpPr>
        <p:spPr>
          <a:xfrm>
            <a:off x="642938" y="214313"/>
            <a:ext cx="7772400" cy="658813"/>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GB" sz="3600" b="0"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磁盘</a:t>
            </a:r>
            <a:r>
              <a:rPr kumimoji="1" lang="en-US" altLang="zh-CN" sz="3600" b="0"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cache</a:t>
            </a:r>
            <a:endParaRPr kumimoji="1" lang="en-GB" altLang="zh-CN" sz="3600" b="0"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182275" name="Rectangle 3"/>
          <p:cNvSpPr>
            <a:spLocks noGrp="1" noChangeArrowheads="1"/>
          </p:cNvSpPr>
          <p:nvPr>
            <p:ph idx="1"/>
          </p:nvPr>
        </p:nvSpPr>
        <p:spPr>
          <a:xfrm>
            <a:off x="357188" y="714375"/>
            <a:ext cx="8229600" cy="58578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Tx/>
              <a:buBlip>
                <a:blip r:embed="rId1"/>
              </a:buBlip>
              <a:defRPr/>
            </a:pP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在磁盘</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cache</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中，由一些数据块组成的一个基本单位称为</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cache</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行。当一个</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I/O</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请求送到磁盘驱动时，首先搜索驱动器上的高速缓冲行是否已写上数据？如果是读操作，且要读的数据已在</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cache</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中，则为命中，可从</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cache</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行中读出数据，否则需从磁盘介质上读出。</a:t>
            </a:r>
            <a:endParaRPr kumimoji="1" lang="en-US" alt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0" fontAlgn="base" latinLnBrk="0" hangingPunct="0">
              <a:lnSpc>
                <a:spcPct val="100000"/>
              </a:lnSpc>
              <a:spcBef>
                <a:spcPct val="30000"/>
              </a:spcBef>
              <a:spcAft>
                <a:spcPct val="20000"/>
              </a:spcAft>
              <a:buClrTx/>
              <a:buSzTx/>
              <a:buFontTx/>
              <a:buBlip>
                <a:blip r:embed="rId1"/>
              </a:buBlip>
              <a:defRPr/>
            </a:pP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磁盘</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cache</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利用了被访问数据的空间局部性和时间局部性原理。空间局部性是指当某些数据被存取时，该数据附近的其他数据可能也将很快被存取；时间局部性是指当一些数据被存取后，不久这些数据还可能再次存取。因此现在大多数磁盘驱动器中都使用了预读策略，而根据局部性原理预取一些不久将可能读入的数据放到磁盘</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cache</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中。</a:t>
            </a:r>
            <a:endParaRPr kumimoji="1" lang="en-GB" sz="3200" b="0" i="0" u="none" strike="noStrike" kern="0" cap="none" spc="0" normalizeH="0" baseline="0" noProof="0" dirty="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0" fontAlgn="base" latinLnBrk="0" hangingPunct="0">
              <a:lnSpc>
                <a:spcPct val="100000"/>
              </a:lnSpc>
              <a:spcBef>
                <a:spcPct val="30000"/>
              </a:spcBef>
              <a:spcAft>
                <a:spcPct val="20000"/>
              </a:spcAft>
              <a:buClrTx/>
              <a:buSzTx/>
              <a:buFontTx/>
              <a:buBlip>
                <a:blip r:embed="rId1"/>
              </a:buBlip>
              <a:defRPr/>
            </a:pP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CPU</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的</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cache</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存取时间一般小于</a:t>
            </a:r>
            <a:r>
              <a:rPr kumimoji="1" lang="en-US" alt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10ns</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，命中率</a:t>
            </a:r>
            <a:r>
              <a:rPr kumimoji="1" lang="en-US" alt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95%</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以上，全用硬件来实现。磁盘</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cache</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一次存取的数量大，数据集中，速度要求较</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CPU</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的</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cache</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低，管理工作较复杂，因此一般由硬件和软件共同完成。其中</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cache</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采用</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SRAM</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或</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DRAM</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a:t>
            </a:r>
            <a:endParaRPr kumimoji="1" lang="en-GB"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灯片编号占位符 5"/>
          <p:cNvSpPr txBox="1">
            <a:spLocks noGrp="1"/>
          </p:cNvSpPr>
          <p:nvPr>
            <p:ph type="sldNum" sz="quarter" idx="12"/>
          </p:nvPr>
        </p:nvSpPr>
        <p:spPr/>
        <p:txBody>
          <a:bodyPr/>
          <a:p>
            <a:pPr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
        <p:nvSpPr>
          <p:cNvPr id="373762"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mj-ea"/>
                <a:cs typeface="+mj-cs"/>
              </a:rPr>
              <a:t>外存储器</a:t>
            </a:r>
            <a:endParaRPr kumimoji="1" lang="zh-CN" altLang="en-US" sz="3600" b="1"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373763"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30000"/>
              </a:spcBef>
              <a:spcAft>
                <a:spcPct val="20000"/>
              </a:spcAft>
              <a:buClrTx/>
              <a:buSzTx/>
              <a:buFontTx/>
              <a:buBlip>
                <a:blip r:embed="rId1"/>
              </a:buBlip>
              <a:defRPr/>
            </a:pPr>
            <a:r>
              <a:rPr kumimoji="1" lang="zh-CN" altLang="en-US" sz="36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mn-lt"/>
                <a:ea typeface="+mn-ea"/>
                <a:cs typeface="+mn-cs"/>
              </a:rPr>
              <a:t>一、磁盘存储设备及发展</a:t>
            </a:r>
            <a:endParaRPr kumimoji="1" lang="zh-CN" altLang="en-US" sz="36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30000"/>
              </a:spcBef>
              <a:spcAft>
                <a:spcPct val="20000"/>
              </a:spcAft>
              <a:buClrTx/>
              <a:buSzTx/>
              <a:buFontTx/>
              <a:buBlip>
                <a:blip r:embed="rId1"/>
              </a:buBlip>
              <a:defRPr/>
            </a:pPr>
            <a:r>
              <a:rPr kumimoji="1" lang="zh-CN" altLang="en-US" sz="36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mn-lt"/>
                <a:ea typeface="+mn-ea"/>
                <a:cs typeface="+mn-cs"/>
              </a:rPr>
              <a:t>二、磁带存储器</a:t>
            </a:r>
            <a:endParaRPr kumimoji="1" lang="zh-CN" altLang="en-US" sz="36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100000"/>
              </a:lnSpc>
              <a:spcBef>
                <a:spcPct val="30000"/>
              </a:spcBef>
              <a:spcAft>
                <a:spcPct val="20000"/>
              </a:spcAft>
              <a:buClrTx/>
              <a:buSzTx/>
              <a:buFontTx/>
              <a:buBlip>
                <a:blip r:embed="rId1"/>
              </a:buBlip>
              <a:defRPr/>
            </a:pPr>
            <a:r>
              <a:rPr kumimoji="1" lang="zh-CN" altLang="en-US" sz="36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mn-lt"/>
                <a:ea typeface="+mn-ea"/>
                <a:cs typeface="+mn-cs"/>
              </a:rPr>
              <a:t>三、光盘存储器</a:t>
            </a:r>
            <a:endParaRPr kumimoji="1" lang="zh-CN" altLang="en-US" sz="3600" b="1" i="0" u="none" strike="noStrike" kern="0" cap="none" spc="0" normalizeH="0" baseline="0" noProof="0" dirty="0" smtClean="0">
              <a:ln>
                <a:noFill/>
              </a:ln>
              <a:solidFill>
                <a:srgbClr val="0000FF"/>
              </a:solidFill>
              <a:effectLst>
                <a:outerShdw blurRad="38100" dist="38100" dir="2700000" algn="tl">
                  <a:srgbClr val="C0C0C0"/>
                </a:outerShdw>
              </a:effectLst>
              <a:uLnTx/>
              <a:uFillTx/>
              <a:latin typeface="+mn-lt"/>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4" name="Rectangle 2"/>
          <p:cNvSpPr>
            <a:spLocks noGrp="1" noChangeArrowheads="1"/>
          </p:cNvSpPr>
          <p:nvPr>
            <p:ph type="title"/>
          </p:nvPr>
        </p:nvSpPr>
        <p:spPr>
          <a:xfrm>
            <a:off x="642938" y="214313"/>
            <a:ext cx="7772400" cy="658813"/>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GB" sz="3600" b="0"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rPr>
              <a:t>RAID</a:t>
            </a:r>
            <a:r>
              <a:rPr kumimoji="1" lang="en-GB" altLang="zh-CN" sz="3600" b="0"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rPr>
              <a:t>(</a:t>
            </a:r>
            <a:r>
              <a:rPr kumimoji="1" lang="zh-CN" altLang="en-GB" sz="3600" b="0"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rPr>
              <a:t>磁盘冗余阵列</a:t>
            </a:r>
            <a:r>
              <a:rPr kumimoji="1" lang="en-GB" altLang="zh-CN" sz="3600" b="0"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rPr>
              <a:t>)</a:t>
            </a:r>
            <a:endParaRPr kumimoji="1" lang="en-GB" altLang="zh-CN" sz="3600" b="0"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182275" name="Rectangle 3"/>
          <p:cNvSpPr>
            <a:spLocks noGrp="1" noChangeArrowheads="1"/>
          </p:cNvSpPr>
          <p:nvPr>
            <p:ph idx="1"/>
          </p:nvPr>
        </p:nvSpPr>
        <p:spPr>
          <a:xfrm>
            <a:off x="357188" y="714375"/>
            <a:ext cx="8229600" cy="58578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Tx/>
              <a:buBlip>
                <a:blip r:embed="rId1"/>
              </a:buBlip>
              <a:defRPr/>
            </a:pP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RAID</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称廉价磁盘</a:t>
            </a:r>
            <a:r>
              <a:rPr kumimoji="1" lang="zh-CN" alt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冗余</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阵列，它是用多台磁盘存储器组成的大容量外存系统。其构造基础是利用数据分块技术和并行处理技术，在多个磁盘上交错存放数据，使之可以并行存取。在</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RAID</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控制器的组织管理下，可实现数据的并行存储、交叉存储、单独存储。由于阵列中的一部分磁盘存有冗余信息，一旦系统中某一磁盘失效，可以利用冗余信息重建用户信息</a:t>
            </a:r>
            <a:endParaRPr kumimoji="1" lang="en-GB" sz="2400" b="0" i="0" u="none" strike="noStrike" kern="0" cap="none" spc="0" normalizeH="0" baseline="0" noProof="0" dirty="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0" fontAlgn="base" latinLnBrk="0" hangingPunct="0">
              <a:lnSpc>
                <a:spcPct val="100000"/>
              </a:lnSpc>
              <a:spcBef>
                <a:spcPct val="30000"/>
              </a:spcBef>
              <a:spcAft>
                <a:spcPct val="20000"/>
              </a:spcAft>
              <a:buClrTx/>
              <a:buSzTx/>
              <a:buFontTx/>
              <a:buBlip>
                <a:blip r:embed="rId1"/>
              </a:buBlip>
              <a:defRPr/>
            </a:pP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RAID</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是</a:t>
            </a:r>
            <a:r>
              <a:rPr kumimoji="1" lang="en-US" alt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1988</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年由美国加州大学伯克利分校一个研究小组提出的，它的设计理念是用多个小容量磁盘代替一个大容量磁盘，并用分布数据的方法能够同时从多个磁盘中存取数据，因而改善了</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I/O</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性能，增加了存储容量，现已在超级或大型计算机中使用</a:t>
            </a:r>
            <a:r>
              <a:rPr kumimoji="1" lang="zh-CN" alt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a:t>
            </a:r>
            <a:endParaRPr kumimoji="1" lang="en-GB" sz="3200" b="0" i="0" u="none" strike="noStrike" kern="0" cap="none" spc="0" normalizeH="0" baseline="0" noProof="0" dirty="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0" fontAlgn="base" latinLnBrk="0" hangingPunct="0">
              <a:lnSpc>
                <a:spcPct val="100000"/>
              </a:lnSpc>
              <a:spcBef>
                <a:spcPct val="30000"/>
              </a:spcBef>
              <a:spcAft>
                <a:spcPct val="20000"/>
              </a:spcAft>
              <a:buClrTx/>
              <a:buSzTx/>
              <a:buFontTx/>
              <a:buBlip>
                <a:blip r:embed="rId1"/>
              </a:buBlip>
              <a:defRPr/>
            </a:pP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工业上制定了</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RAID</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标准，分为</a:t>
            </a:r>
            <a:r>
              <a:rPr kumimoji="1" lang="en-US" alt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7</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级</a:t>
            </a:r>
            <a:r>
              <a:rPr kumimoji="1" lang="en-US" alt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(RAID 0</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～RAID 6)。</a:t>
            </a:r>
            <a:r>
              <a:rPr kumimoji="1" lang="en-US" sz="2400" b="0" i="0" u="none" strike="noStrike" kern="0" cap="none" spc="0" normalizeH="0" baseline="0" noProof="0" dirty="0" err="1" smtClean="0">
                <a:ln>
                  <a:noFill/>
                </a:ln>
                <a:solidFill>
                  <a:srgbClr val="0033CC"/>
                </a:solidFill>
                <a:effectLst>
                  <a:outerShdw blurRad="38100" dist="38100" dir="2700000" algn="tl">
                    <a:srgbClr val="C0C0C0"/>
                  </a:outerShdw>
                </a:effectLst>
                <a:uLnTx/>
                <a:uFillTx/>
                <a:latin typeface="+mn-lt"/>
                <a:ea typeface="+mn-ea"/>
                <a:cs typeface="+mn-cs"/>
              </a:rPr>
              <a:t>这些级别不是表示层次关系，而是指出了不同存储容量、可</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靠性、数据传输能力、</a:t>
            </a:r>
            <a:r>
              <a:rPr kumimoji="1" lang="en-US"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I/O</a:t>
            </a:r>
            <a:r>
              <a:rPr kumimoji="1" lang="zh-CN"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请求速率等方面的应用需求。</a:t>
            </a:r>
            <a:endParaRPr kumimoji="1" lang="en-GB" sz="24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4" name="Rectangle 2"/>
          <p:cNvSpPr>
            <a:spLocks noGrp="1" noChangeArrowheads="1"/>
          </p:cNvSpPr>
          <p:nvPr>
            <p:ph type="title"/>
          </p:nvPr>
        </p:nvSpPr>
        <p:spPr>
          <a:xfrm>
            <a:off x="714375" y="214313"/>
            <a:ext cx="7772400" cy="658813"/>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GB" sz="3600" b="0"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rPr>
              <a:t>RAID 0, 1, 2</a:t>
            </a:r>
            <a:endParaRPr kumimoji="1" lang="en-GB" sz="3600" b="0"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endParaRPr>
          </a:p>
        </p:txBody>
      </p:sp>
      <p:pic>
        <p:nvPicPr>
          <p:cNvPr id="45059" name="Picture 3"/>
          <p:cNvPicPr>
            <a:picLocks noChangeAspect="1"/>
          </p:cNvPicPr>
          <p:nvPr/>
        </p:nvPicPr>
        <p:blipFill>
          <a:blip r:embed="rId1"/>
          <a:srcRect t="5624" r="8820" b="11423"/>
          <a:stretch>
            <a:fillRect/>
          </a:stretch>
        </p:blipFill>
        <p:spPr>
          <a:xfrm>
            <a:off x="285750" y="836613"/>
            <a:ext cx="8572500" cy="6021387"/>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8" name="Rectangle 2"/>
          <p:cNvSpPr>
            <a:spLocks noGrp="1" noChangeArrowheads="1"/>
          </p:cNvSpPr>
          <p:nvPr>
            <p:ph type="title"/>
          </p:nvPr>
        </p:nvSpPr>
        <p:spPr>
          <a:xfrm>
            <a:off x="714375" y="285750"/>
            <a:ext cx="7772400" cy="658813"/>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GB" sz="3600" b="0"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rPr>
              <a:t>RAID 3 &amp; 4</a:t>
            </a:r>
            <a:endParaRPr kumimoji="1" lang="en-GB" sz="3600" b="0"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endParaRPr>
          </a:p>
        </p:txBody>
      </p:sp>
      <p:pic>
        <p:nvPicPr>
          <p:cNvPr id="46083" name="Picture 3"/>
          <p:cNvPicPr>
            <a:picLocks noChangeAspect="1"/>
          </p:cNvPicPr>
          <p:nvPr/>
        </p:nvPicPr>
        <p:blipFill>
          <a:blip r:embed="rId1"/>
          <a:srcRect l="4210" t="3935" r="25615" b="54071"/>
          <a:stretch>
            <a:fillRect/>
          </a:stretch>
        </p:blipFill>
        <p:spPr>
          <a:xfrm>
            <a:off x="1295400" y="955675"/>
            <a:ext cx="6848475" cy="5297488"/>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Rectangle 2"/>
          <p:cNvSpPr>
            <a:spLocks noGrp="1" noChangeArrowheads="1"/>
          </p:cNvSpPr>
          <p:nvPr>
            <p:ph type="title"/>
          </p:nvPr>
        </p:nvSpPr>
        <p:spPr>
          <a:xfrm>
            <a:off x="714375" y="285750"/>
            <a:ext cx="7772400" cy="658813"/>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GB" sz="3600" b="0"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rPr>
              <a:t>RAID 5 &amp; 6</a:t>
            </a:r>
            <a:endParaRPr kumimoji="1" lang="en-GB" sz="3600" b="0"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endParaRPr>
          </a:p>
        </p:txBody>
      </p:sp>
      <p:pic>
        <p:nvPicPr>
          <p:cNvPr id="47107" name="Picture 3"/>
          <p:cNvPicPr>
            <a:picLocks noChangeAspect="1"/>
          </p:cNvPicPr>
          <p:nvPr/>
        </p:nvPicPr>
        <p:blipFill>
          <a:blip r:embed="rId1"/>
          <a:srcRect t="46744" r="13509" b="7191"/>
          <a:stretch>
            <a:fillRect/>
          </a:stretch>
        </p:blipFill>
        <p:spPr>
          <a:xfrm>
            <a:off x="285750" y="928688"/>
            <a:ext cx="8166100" cy="5622925"/>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50" name="Rectangle 2"/>
          <p:cNvSpPr>
            <a:spLocks noGrp="1" noChangeArrowheads="1"/>
          </p:cNvSpPr>
          <p:nvPr>
            <p:ph type="title"/>
          </p:nvPr>
        </p:nvSpPr>
        <p:spPr>
          <a:xfrm>
            <a:off x="714375" y="214313"/>
            <a:ext cx="7772400" cy="658813"/>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GB" sz="3600" b="0"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rPr>
              <a:t>Data Mapping For RAID 0</a:t>
            </a:r>
            <a:endParaRPr kumimoji="1" lang="en-GB" sz="3600" b="0" i="0" u="none" strike="noStrike" kern="0" cap="none" spc="0" normalizeH="0" baseline="0" noProof="0" dirty="0">
              <a:ln>
                <a:noFill/>
              </a:ln>
              <a:solidFill>
                <a:srgbClr val="6600CC"/>
              </a:solidFill>
              <a:effectLst>
                <a:outerShdw blurRad="38100" dist="38100" dir="2700000" algn="tl">
                  <a:srgbClr val="C0C0C0"/>
                </a:outerShdw>
              </a:effectLst>
              <a:uLnTx/>
              <a:uFillTx/>
              <a:latin typeface="+mj-lt"/>
              <a:ea typeface="+mj-ea"/>
              <a:cs typeface="+mj-cs"/>
            </a:endParaRPr>
          </a:p>
        </p:txBody>
      </p:sp>
      <p:pic>
        <p:nvPicPr>
          <p:cNvPr id="48131" name="Picture 3"/>
          <p:cNvPicPr>
            <a:picLocks noChangeAspect="1"/>
          </p:cNvPicPr>
          <p:nvPr/>
        </p:nvPicPr>
        <p:blipFill>
          <a:blip r:embed="rId1"/>
          <a:srcRect l="6512" t="6503" r="18588" b="18600"/>
          <a:stretch>
            <a:fillRect/>
          </a:stretch>
        </p:blipFill>
        <p:spPr>
          <a:xfrm>
            <a:off x="500063" y="857250"/>
            <a:ext cx="7386637" cy="570230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154" name="Picture 2"/>
          <p:cNvPicPr>
            <a:picLocks noChangeAspect="1"/>
          </p:cNvPicPr>
          <p:nvPr/>
        </p:nvPicPr>
        <p:blipFill>
          <a:blip r:embed="rId1"/>
          <a:stretch>
            <a:fillRect/>
          </a:stretch>
        </p:blipFill>
        <p:spPr>
          <a:xfrm>
            <a:off x="0" y="0"/>
            <a:ext cx="9144000" cy="6173788"/>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178" name="Picture 2"/>
          <p:cNvPicPr>
            <a:picLocks noChangeAspect="1"/>
          </p:cNvPicPr>
          <p:nvPr/>
        </p:nvPicPr>
        <p:blipFill>
          <a:blip r:embed="rId1"/>
          <a:stretch>
            <a:fillRect/>
          </a:stretch>
        </p:blipFill>
        <p:spPr>
          <a:xfrm>
            <a:off x="0" y="0"/>
            <a:ext cx="9144000" cy="6138863"/>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02" name="Picture 2"/>
          <p:cNvPicPr>
            <a:picLocks noChangeAspect="1"/>
          </p:cNvPicPr>
          <p:nvPr/>
        </p:nvPicPr>
        <p:blipFill>
          <a:blip r:embed="rId1"/>
          <a:stretch>
            <a:fillRect/>
          </a:stretch>
        </p:blipFill>
        <p:spPr>
          <a:xfrm>
            <a:off x="0" y="0"/>
            <a:ext cx="9144000" cy="6151563"/>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灯片编号占位符 5"/>
          <p:cNvSpPr txBox="1">
            <a:spLocks noGrp="1"/>
          </p:cNvSpPr>
          <p:nvPr>
            <p:ph type="sldNum" sz="quarter" idx="12"/>
          </p:nvPr>
        </p:nvSpPr>
        <p:spPr/>
        <p:txBody>
          <a:bodyPr/>
          <a:p>
            <a:pPr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
        <p:nvSpPr>
          <p:cNvPr id="372738"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三、光盘存储器</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372739" name="Rectangle 3"/>
          <p:cNvSpPr>
            <a:spLocks noGrp="1" noChangeArrowheads="1"/>
          </p:cNvSpPr>
          <p:nvPr>
            <p:ph idx="1"/>
          </p:nvPr>
        </p:nvSpPr>
        <p:spPr>
          <a:xfrm>
            <a:off x="214313" y="1341438"/>
            <a:ext cx="8572500" cy="4319588"/>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Blip>
                <a:blip r:embed="rId1"/>
              </a:buBlip>
              <a:defRPr/>
            </a:pPr>
            <a:r>
              <a:rPr kumimoji="1" lang="zh-CN" altLang="en-US" sz="28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n-lt"/>
                <a:ea typeface="+mn-ea"/>
                <a:cs typeface="+mn-cs"/>
              </a:rPr>
              <a:t>光盘：</a:t>
            </a: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采用聚焦激光束在盘形介质上高密度记录信息，以介质材料的光学性质（如反射率、偏振方向）来表示所存储信息的“</a:t>
            </a:r>
            <a:r>
              <a:rPr kumimoji="1" lang="en-US" altLang="zh-CN"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0</a:t>
            </a: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”或“</a:t>
            </a:r>
            <a:r>
              <a:rPr kumimoji="1" lang="en-US" altLang="zh-CN"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1</a:t>
            </a: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”的存储器。</a:t>
            </a:r>
            <a:endParaRPr kumimoji="1" lang="en-US" altLang="zh-CN"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Blip>
                <a:blip r:embed="rId1"/>
              </a:buBlip>
              <a:defRPr/>
            </a:pPr>
            <a:r>
              <a:rPr kumimoji="1" lang="zh-CN" altLang="en-US" sz="28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n-lt"/>
                <a:ea typeface="+mn-ea"/>
                <a:cs typeface="+mn-cs"/>
              </a:rPr>
              <a:t>光盘的特点：</a:t>
            </a: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存储容量大</a:t>
            </a:r>
            <a:r>
              <a:rPr kumimoji="1" lang="en-US" altLang="zh-CN"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a:t>
            </a: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价格低</a:t>
            </a:r>
            <a:r>
              <a:rPr kumimoji="1" lang="en-US" altLang="zh-CN"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a:t>
            </a: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不怕电磁干扰</a:t>
            </a:r>
            <a:r>
              <a:rPr kumimoji="1" lang="en-US" altLang="zh-CN"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a:t>
            </a: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存储密度高</a:t>
            </a:r>
            <a:r>
              <a:rPr kumimoji="1" lang="en-US" altLang="zh-CN"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a:t>
            </a: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可靠性高；存取速度不断提高</a:t>
            </a:r>
            <a:endPar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Blip>
                <a:blip r:embed="rId1"/>
              </a:buBlip>
              <a:defRPr/>
            </a:pPr>
            <a:r>
              <a:rPr kumimoji="1" lang="zh-CN" altLang="en-US" sz="28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mn-lt"/>
                <a:ea typeface="+mn-ea"/>
                <a:cs typeface="+mn-cs"/>
              </a:rPr>
              <a:t>光盘的接口类型：</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n-lt"/>
                <a:ea typeface="+mn-ea"/>
                <a:cs typeface="+mn-cs"/>
              </a:rPr>
              <a:t>常用的有</a:t>
            </a:r>
            <a:r>
              <a:rPr kumimoji="1" lang="en-US" altLang="zh-CN"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n-lt"/>
                <a:ea typeface="+mn-ea"/>
                <a:cs typeface="+mn-cs"/>
              </a:rPr>
              <a:t>IDE</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n-lt"/>
                <a:ea typeface="+mn-ea"/>
                <a:cs typeface="+mn-cs"/>
              </a:rPr>
              <a:t>或</a:t>
            </a:r>
            <a:r>
              <a:rPr kumimoji="1" lang="en-US" altLang="zh-CN"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n-lt"/>
                <a:ea typeface="+mn-ea"/>
                <a:cs typeface="+mn-cs"/>
              </a:rPr>
              <a:t>EIDE</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n-lt"/>
                <a:ea typeface="+mn-ea"/>
                <a:cs typeface="+mn-cs"/>
              </a:rPr>
              <a:t>接口。</a:t>
            </a:r>
            <a:endPar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mn-lt"/>
              <a:ea typeface="+mn-ea"/>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250" name="Picture 2"/>
          <p:cNvPicPr>
            <a:picLocks noChangeAspect="1"/>
          </p:cNvPicPr>
          <p:nvPr/>
        </p:nvPicPr>
        <p:blipFill>
          <a:blip r:embed="rId1"/>
          <a:stretch>
            <a:fillRect/>
          </a:stretch>
        </p:blipFill>
        <p:spPr>
          <a:xfrm>
            <a:off x="0" y="0"/>
            <a:ext cx="9144000" cy="616902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灯片编号占位符 5"/>
          <p:cNvSpPr txBox="1">
            <a:spLocks noGrp="1"/>
          </p:cNvSpPr>
          <p:nvPr>
            <p:ph type="sldNum" sz="quarter" idx="12"/>
          </p:nvPr>
        </p:nvSpPr>
        <p:spPr/>
        <p:txBody>
          <a:bodyPr/>
          <a:p>
            <a:pPr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
        <p:nvSpPr>
          <p:cNvPr id="362498"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mj-ea"/>
                <a:cs typeface="+mj-cs"/>
              </a:rPr>
              <a:t>外存储器</a:t>
            </a:r>
            <a:endParaRPr kumimoji="1" lang="zh-CN" altLang="en-US" sz="3600" b="1"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362499"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30000"/>
              </a:spcBef>
              <a:spcAft>
                <a:spcPct val="20000"/>
              </a:spcAft>
              <a:buClrTx/>
              <a:buSzTx/>
              <a:buFontTx/>
              <a:buBlip>
                <a:blip r:embed="rId1"/>
              </a:buBlip>
              <a:defRPr/>
            </a:pPr>
            <a:r>
              <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常见的外存储器有磁盘、磁带、光盘等</a:t>
            </a:r>
            <a:endPar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30000"/>
              </a:spcBef>
              <a:spcAft>
                <a:spcPct val="20000"/>
              </a:spcAft>
              <a:buClrTx/>
              <a:buSzTx/>
              <a:buFontTx/>
              <a:buBlip>
                <a:blip r:embed="rId1"/>
              </a:buBlip>
              <a:defRPr/>
            </a:pPr>
            <a:r>
              <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特点：</a:t>
            </a:r>
            <a:endParaRPr kumimoji="1" lang="zh-CN" altLang="en-US" sz="32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90000"/>
              </a:lnSpc>
              <a:spcBef>
                <a:spcPct val="20000"/>
              </a:spcBef>
              <a:spcAft>
                <a:spcPct val="10000"/>
              </a:spcAft>
              <a:buClrTx/>
              <a:buSzTx/>
              <a:buFontTx/>
              <a:buBlip>
                <a:blip r:embed="rId2"/>
              </a:buBlip>
              <a:defRPr/>
            </a:pP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大都采用磁性和光学材料制成。</a:t>
            </a:r>
            <a:endPar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endParaRPr>
          </a:p>
          <a:p>
            <a:pPr marL="742950" marR="0" lvl="1" indent="-285750" algn="l" defTabSz="914400" rtl="0" eaLnBrk="1" fontAlgn="base" latinLnBrk="0" hangingPunct="1">
              <a:lnSpc>
                <a:spcPct val="90000"/>
              </a:lnSpc>
              <a:spcBef>
                <a:spcPct val="20000"/>
              </a:spcBef>
              <a:spcAft>
                <a:spcPct val="10000"/>
              </a:spcAft>
              <a:buClrTx/>
              <a:buSzTx/>
              <a:buFontTx/>
              <a:buBlip>
                <a:blip r:embed="rId2"/>
              </a:buBlip>
              <a:defRPr/>
            </a:pP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与内存相比，容量大，价格低，速度慢。</a:t>
            </a:r>
            <a:endPar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endParaRPr>
          </a:p>
          <a:p>
            <a:pPr marL="742950" marR="0" lvl="1" indent="-285750" algn="l" defTabSz="914400" rtl="0" eaLnBrk="1" fontAlgn="base" latinLnBrk="0" hangingPunct="1">
              <a:lnSpc>
                <a:spcPct val="90000"/>
              </a:lnSpc>
              <a:spcBef>
                <a:spcPct val="20000"/>
              </a:spcBef>
              <a:spcAft>
                <a:spcPct val="10000"/>
              </a:spcAft>
              <a:buClrTx/>
              <a:buSzTx/>
              <a:buFontTx/>
              <a:buBlip>
                <a:blip r:embed="rId2"/>
              </a:buBlip>
              <a:defRPr/>
            </a:pP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在断电的情况下可以长期保存信息，所以称为</a:t>
            </a:r>
            <a:r>
              <a:rPr kumimoji="1" lang="zh-CN" altLang="en-US" sz="28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Arial" charset="0"/>
                <a:ea typeface="+mn-ea"/>
              </a:rPr>
              <a:t>永久性存储器</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a:t>
            </a:r>
            <a:endPar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endParaRPr>
          </a:p>
          <a:p>
            <a:pPr marL="742950" marR="0" lvl="1" indent="-285750" algn="l" defTabSz="914400" rtl="0" eaLnBrk="1" fontAlgn="base" latinLnBrk="0" hangingPunct="1">
              <a:lnSpc>
                <a:spcPct val="90000"/>
              </a:lnSpc>
              <a:spcBef>
                <a:spcPct val="20000"/>
              </a:spcBef>
              <a:spcAft>
                <a:spcPct val="10000"/>
              </a:spcAft>
              <a:buClrTx/>
              <a:buSzTx/>
              <a:buFontTx/>
              <a:buBlip>
                <a:blip r:embed="rId2"/>
              </a:buBlip>
              <a:defRPr/>
            </a:pP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一般为</a:t>
            </a:r>
            <a:r>
              <a:rPr kumimoji="1" lang="zh-CN" altLang="en-US" sz="28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Arial" charset="0"/>
                <a:ea typeface="+mn-ea"/>
              </a:rPr>
              <a:t>顺序存取的存储器</a:t>
            </a:r>
            <a:r>
              <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，即访问所需时间 与数据所在的地址相关。</a:t>
            </a:r>
            <a:endParaRPr kumimoji="1" lang="zh-CN" altLang="en-US" sz="28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274" name="Picture 2"/>
          <p:cNvPicPr>
            <a:picLocks noChangeAspect="1"/>
          </p:cNvPicPr>
          <p:nvPr/>
        </p:nvPicPr>
        <p:blipFill>
          <a:blip r:embed="rId1"/>
          <a:stretch>
            <a:fillRect/>
          </a:stretch>
        </p:blipFill>
        <p:spPr>
          <a:xfrm>
            <a:off x="0" y="0"/>
            <a:ext cx="9144000" cy="6194425"/>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5298" name="Picture 2"/>
          <p:cNvPicPr>
            <a:picLocks noChangeAspect="1"/>
          </p:cNvPicPr>
          <p:nvPr/>
        </p:nvPicPr>
        <p:blipFill>
          <a:blip r:embed="rId1"/>
          <a:stretch>
            <a:fillRect/>
          </a:stretch>
        </p:blipFill>
        <p:spPr>
          <a:xfrm>
            <a:off x="0" y="0"/>
            <a:ext cx="9144000" cy="6189663"/>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322" name="Picture 2"/>
          <p:cNvPicPr>
            <a:picLocks noChangeAspect="1"/>
          </p:cNvPicPr>
          <p:nvPr/>
        </p:nvPicPr>
        <p:blipFill>
          <a:blip r:embed="rId1"/>
          <a:stretch>
            <a:fillRect/>
          </a:stretch>
        </p:blipFill>
        <p:spPr>
          <a:xfrm>
            <a:off x="0" y="0"/>
            <a:ext cx="9144000" cy="6159500"/>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346" name="Picture 2"/>
          <p:cNvPicPr>
            <a:picLocks noChangeAspect="1"/>
          </p:cNvPicPr>
          <p:nvPr/>
        </p:nvPicPr>
        <p:blipFill>
          <a:blip r:embed="rId1"/>
          <a:stretch>
            <a:fillRect/>
          </a:stretch>
        </p:blipFill>
        <p:spPr>
          <a:xfrm>
            <a:off x="228600" y="928688"/>
            <a:ext cx="8915400" cy="4851400"/>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8370" name="组合 4"/>
          <p:cNvGrpSpPr/>
          <p:nvPr/>
        </p:nvGrpSpPr>
        <p:grpSpPr>
          <a:xfrm>
            <a:off x="642938" y="357188"/>
            <a:ext cx="7943850" cy="6254750"/>
            <a:chOff x="857224" y="270242"/>
            <a:chExt cx="7943873" cy="6254379"/>
          </a:xfrm>
        </p:grpSpPr>
        <p:pic>
          <p:nvPicPr>
            <p:cNvPr id="58371" name="Picture 1" descr="C:\Documents and Settings\Administrator\Application Data\Tencent\Users\68046508\QQ\WinTemp\RichOle\1SOJ`57YOS02R7T@G5()T0S.jpg"/>
            <p:cNvPicPr>
              <a:picLocks noChangeAspect="1"/>
            </p:cNvPicPr>
            <p:nvPr/>
          </p:nvPicPr>
          <p:blipFill>
            <a:blip r:embed="rId1"/>
            <a:stretch>
              <a:fillRect/>
            </a:stretch>
          </p:blipFill>
          <p:spPr>
            <a:xfrm>
              <a:off x="857224" y="270242"/>
              <a:ext cx="7943873" cy="6254379"/>
            </a:xfrm>
            <a:prstGeom prst="rect">
              <a:avLst/>
            </a:prstGeom>
            <a:noFill/>
            <a:ln w="9525">
              <a:noFill/>
            </a:ln>
          </p:spPr>
        </p:pic>
        <p:pic>
          <p:nvPicPr>
            <p:cNvPr id="58372" name="Picture 2" descr="C:\Documents and Settings\Administrator\Application Data\Tencent\Users\68046508\QQ\WinTemp\RichOle\8LULV8}Q}3J07@KL4T1E4`L.jpg"/>
            <p:cNvPicPr>
              <a:picLocks noChangeAspect="1"/>
            </p:cNvPicPr>
            <p:nvPr/>
          </p:nvPicPr>
          <p:blipFill>
            <a:blip r:embed="rId2"/>
            <a:stretch>
              <a:fillRect/>
            </a:stretch>
          </p:blipFill>
          <p:spPr>
            <a:xfrm>
              <a:off x="857224" y="285728"/>
              <a:ext cx="838206" cy="1143008"/>
            </a:xfrm>
            <a:prstGeom prst="rect">
              <a:avLst/>
            </a:prstGeom>
            <a:noFill/>
            <a:ln w="9525">
              <a:noFill/>
            </a:ln>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9394" name="Picture 3"/>
          <p:cNvPicPr>
            <a:picLocks noChangeAspect="1"/>
          </p:cNvPicPr>
          <p:nvPr/>
        </p:nvPicPr>
        <p:blipFill>
          <a:blip r:embed="rId1"/>
          <a:stretch>
            <a:fillRect/>
          </a:stretch>
        </p:blipFill>
        <p:spPr>
          <a:xfrm>
            <a:off x="0" y="61913"/>
            <a:ext cx="9144000" cy="6796087"/>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0418" name="Picture 2"/>
          <p:cNvPicPr>
            <a:picLocks noChangeAspect="1"/>
          </p:cNvPicPr>
          <p:nvPr/>
        </p:nvPicPr>
        <p:blipFill>
          <a:blip r:embed="rId1"/>
          <a:stretch>
            <a:fillRect/>
          </a:stretch>
        </p:blipFill>
        <p:spPr>
          <a:xfrm>
            <a:off x="0" y="0"/>
            <a:ext cx="9144000" cy="6805613"/>
          </a:xfrm>
          <a:prstGeom prst="rect">
            <a:avLst/>
          </a:prstGeom>
          <a:noFill/>
          <a:ln w="9525">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42" name="Picture 2"/>
          <p:cNvPicPr>
            <a:picLocks noChangeAspect="1"/>
          </p:cNvPicPr>
          <p:nvPr/>
        </p:nvPicPr>
        <p:blipFill>
          <a:blip r:embed="rId1"/>
          <a:stretch>
            <a:fillRect/>
          </a:stretch>
        </p:blipFill>
        <p:spPr>
          <a:xfrm>
            <a:off x="0" y="0"/>
            <a:ext cx="9144000" cy="6872288"/>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2466" name="Picture 2"/>
          <p:cNvPicPr>
            <a:picLocks noChangeAspect="1"/>
          </p:cNvPicPr>
          <p:nvPr/>
        </p:nvPicPr>
        <p:blipFill>
          <a:blip r:embed="rId1"/>
          <a:stretch>
            <a:fillRect/>
          </a:stretch>
        </p:blipFill>
        <p:spPr>
          <a:xfrm>
            <a:off x="0" y="0"/>
            <a:ext cx="9144000" cy="6815138"/>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3490" name="Picture 2"/>
          <p:cNvPicPr>
            <a:picLocks noChangeAspect="1"/>
          </p:cNvPicPr>
          <p:nvPr/>
        </p:nvPicPr>
        <p:blipFill>
          <a:blip r:embed="rId1"/>
          <a:stretch>
            <a:fillRect/>
          </a:stretch>
        </p:blipFill>
        <p:spPr>
          <a:xfrm>
            <a:off x="0" y="0"/>
            <a:ext cx="9144000" cy="686752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灯片编号占位符 5"/>
          <p:cNvSpPr txBox="1">
            <a:spLocks noGrp="1"/>
          </p:cNvSpPr>
          <p:nvPr>
            <p:ph type="sldNum" sz="quarter" idx="12"/>
          </p:nvPr>
        </p:nvSpPr>
        <p:spPr/>
        <p:txBody>
          <a:bodyPr/>
          <a:p>
            <a:pPr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
        <p:nvSpPr>
          <p:cNvPr id="363522" name="Rectangle 2"/>
          <p:cNvSpPr>
            <a:spLocks noGrp="1" noChangeArrowheads="1"/>
          </p:cNvSpPr>
          <p:nvPr>
            <p:ph type="title"/>
          </p:nvPr>
        </p:nvSpPr>
        <p:spPr>
          <a:xfrm>
            <a:off x="642938" y="285750"/>
            <a:ext cx="7772400" cy="658813"/>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rPr>
              <a:t>一、磁盘存储器</a:t>
            </a:r>
            <a:endParaRPr kumimoji="1" lang="zh-CN" altLang="en-US" sz="3600" b="1" i="0" u="none" strike="noStrike" kern="0" cap="none" spc="0" normalizeH="0" baseline="0" noProof="0" dirty="0" smtClean="0">
              <a:ln>
                <a:noFill/>
              </a:ln>
              <a:solidFill>
                <a:srgbClr val="6600CC"/>
              </a:solidFill>
              <a:effectLst>
                <a:outerShdw blurRad="38100" dist="38100" dir="2700000" algn="tl">
                  <a:srgbClr val="C0C0C0"/>
                </a:outerShdw>
              </a:effectLst>
              <a:uLnTx/>
              <a:uFillTx/>
              <a:latin typeface="+mj-lt"/>
              <a:ea typeface="+mj-ea"/>
              <a:cs typeface="+mj-cs"/>
            </a:endParaRPr>
          </a:p>
        </p:txBody>
      </p:sp>
      <p:sp>
        <p:nvSpPr>
          <p:cNvPr id="363523" name="Rectangle 3"/>
          <p:cNvSpPr>
            <a:spLocks noGrp="1" noChangeArrowheads="1"/>
          </p:cNvSpPr>
          <p:nvPr>
            <p:ph idx="1"/>
          </p:nvPr>
        </p:nvSpPr>
        <p:spPr>
          <a:xfrm>
            <a:off x="571500" y="1000125"/>
            <a:ext cx="7994650" cy="5500688"/>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30000"/>
              </a:spcBef>
              <a:spcAft>
                <a:spcPct val="20000"/>
              </a:spcAft>
              <a:buClrTx/>
              <a:buSzTx/>
              <a:buFontTx/>
              <a:buBlip>
                <a:blip r:embed="rId1"/>
              </a:buBlip>
              <a:defRPr/>
            </a:pP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磁盘分为</a:t>
            </a:r>
            <a:r>
              <a:rPr kumimoji="1" lang="zh-CN" altLang="en-US" sz="28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mn-lt"/>
                <a:ea typeface="+mn-ea"/>
                <a:cs typeface="+mn-cs"/>
              </a:rPr>
              <a:t>软磁盘存储器</a:t>
            </a: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和</a:t>
            </a:r>
            <a:r>
              <a:rPr kumimoji="1" lang="zh-CN" altLang="en-US" sz="28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mn-lt"/>
                <a:ea typeface="+mn-ea"/>
                <a:cs typeface="+mn-cs"/>
              </a:rPr>
              <a:t>硬磁盘存储器</a:t>
            </a: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a:t>
            </a:r>
            <a:endParaRPr kumimoji="1" lang="en-US" altLang="zh-CN"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80000"/>
              </a:lnSpc>
              <a:spcBef>
                <a:spcPct val="30000"/>
              </a:spcBef>
              <a:spcAft>
                <a:spcPct val="20000"/>
              </a:spcAft>
              <a:buClrTx/>
              <a:buSzTx/>
              <a:buFontTx/>
              <a:buBlip>
                <a:blip r:embed="rId1"/>
              </a:buBlip>
              <a:defRPr/>
            </a:pP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磁盘特点：</a:t>
            </a:r>
            <a:endPar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80000"/>
              </a:lnSpc>
              <a:spcBef>
                <a:spcPct val="20000"/>
              </a:spcBef>
              <a:spcAft>
                <a:spcPct val="10000"/>
              </a:spcAft>
              <a:buClrTx/>
              <a:buSzTx/>
              <a:buFontTx/>
              <a:buBlip>
                <a:blip r:embed="rId2"/>
              </a:buBlip>
              <a:defRPr/>
            </a:pP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是微型计算机系统中最重要的</a:t>
            </a:r>
            <a:r>
              <a:rPr kumimoji="1" lang="zh-CN" altLang="en-US" sz="24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Arial" charset="0"/>
                <a:ea typeface="+mn-ea"/>
              </a:rPr>
              <a:t>外部存储器</a:t>
            </a: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a:t>
            </a:r>
            <a:endPar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endParaRPr>
          </a:p>
          <a:p>
            <a:pPr marL="742950" marR="0" lvl="1" indent="-285750" algn="l" defTabSz="914400" rtl="0" eaLnBrk="1" fontAlgn="base" latinLnBrk="0" hangingPunct="1">
              <a:lnSpc>
                <a:spcPct val="80000"/>
              </a:lnSpc>
              <a:spcBef>
                <a:spcPct val="20000"/>
              </a:spcBef>
              <a:spcAft>
                <a:spcPct val="10000"/>
              </a:spcAft>
              <a:buClrTx/>
              <a:buSzTx/>
              <a:buFontTx/>
              <a:buBlip>
                <a:blip r:embed="rId2"/>
              </a:buBlip>
              <a:defRPr/>
            </a:pP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同时它又是重要的</a:t>
            </a:r>
            <a:r>
              <a:rPr kumimoji="1" lang="zh-CN" altLang="en-US" sz="24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Arial" charset="0"/>
                <a:ea typeface="+mn-ea"/>
              </a:rPr>
              <a:t>输入输出设备</a:t>
            </a: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，它即可作为输入设备，又可作为输出设备。</a:t>
            </a:r>
            <a:endPar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endParaRPr>
          </a:p>
          <a:p>
            <a:pPr marL="742950" marR="0" lvl="1" indent="-285750" algn="l" defTabSz="914400" rtl="0" eaLnBrk="1" fontAlgn="base" latinLnBrk="0" hangingPunct="1">
              <a:lnSpc>
                <a:spcPct val="80000"/>
              </a:lnSpc>
              <a:spcBef>
                <a:spcPct val="20000"/>
              </a:spcBef>
              <a:spcAft>
                <a:spcPct val="10000"/>
              </a:spcAft>
              <a:buClrTx/>
              <a:buSzTx/>
              <a:buFontTx/>
              <a:buBlip>
                <a:blip r:embed="rId2"/>
              </a:buBlip>
              <a:defRPr/>
            </a:pP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磁盘属于</a:t>
            </a:r>
            <a:r>
              <a:rPr kumimoji="1" lang="zh-CN" altLang="en-US" sz="24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Arial" charset="0"/>
                <a:ea typeface="+mn-ea"/>
              </a:rPr>
              <a:t>磁表面存储设备</a:t>
            </a: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。它的信息存储是一种电磁转换过程，它是通过磁头与磁盘片的相对运动来实现。</a:t>
            </a:r>
            <a:endPar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endParaRPr>
          </a:p>
          <a:p>
            <a:pPr marL="342900" marR="0" lvl="0" indent="-342900" algn="l" defTabSz="914400" rtl="0" eaLnBrk="1" fontAlgn="base" latinLnBrk="0" hangingPunct="1">
              <a:lnSpc>
                <a:spcPct val="80000"/>
              </a:lnSpc>
              <a:spcBef>
                <a:spcPct val="30000"/>
              </a:spcBef>
              <a:spcAft>
                <a:spcPct val="20000"/>
              </a:spcAft>
              <a:buClrTx/>
              <a:buSzTx/>
              <a:buFontTx/>
              <a:buBlip>
                <a:blip r:embed="rId1"/>
              </a:buBlip>
              <a:defRPr/>
            </a:pP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磁盘优点：</a:t>
            </a:r>
            <a:endPar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endParaRPr>
          </a:p>
          <a:p>
            <a:pPr marL="742950" marR="0" lvl="1" indent="-285750" algn="l" defTabSz="914400" rtl="0" eaLnBrk="1" fontAlgn="base" latinLnBrk="0" hangingPunct="1">
              <a:lnSpc>
                <a:spcPct val="80000"/>
              </a:lnSpc>
              <a:spcBef>
                <a:spcPct val="20000"/>
              </a:spcBef>
              <a:spcAft>
                <a:spcPct val="10000"/>
              </a:spcAft>
              <a:buClrTx/>
              <a:buSzTx/>
              <a:buFontTx/>
              <a:buBlip>
                <a:blip r:embed="rId2"/>
              </a:buBlip>
              <a:defRPr/>
            </a:pP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存储容量大，位价格低。</a:t>
            </a:r>
            <a:endPar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endParaRPr>
          </a:p>
          <a:p>
            <a:pPr marL="742950" marR="0" lvl="1" indent="-285750" algn="l" defTabSz="914400" rtl="0" eaLnBrk="1" fontAlgn="base" latinLnBrk="0" hangingPunct="1">
              <a:lnSpc>
                <a:spcPct val="80000"/>
              </a:lnSpc>
              <a:spcBef>
                <a:spcPct val="20000"/>
              </a:spcBef>
              <a:spcAft>
                <a:spcPct val="10000"/>
              </a:spcAft>
              <a:buClrTx/>
              <a:buSzTx/>
              <a:buFontTx/>
              <a:buBlip>
                <a:blip r:embed="rId2"/>
              </a:buBlip>
              <a:defRPr/>
            </a:pP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记录介质反复使用，信息长久保存。</a:t>
            </a:r>
            <a:endPar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endParaRPr>
          </a:p>
          <a:p>
            <a:pPr marL="742950" marR="0" lvl="1" indent="-285750" algn="l" defTabSz="914400" rtl="0" eaLnBrk="1" fontAlgn="base" latinLnBrk="0" hangingPunct="1">
              <a:lnSpc>
                <a:spcPct val="80000"/>
              </a:lnSpc>
              <a:spcBef>
                <a:spcPct val="20000"/>
              </a:spcBef>
              <a:spcAft>
                <a:spcPct val="10000"/>
              </a:spcAft>
              <a:buClrTx/>
              <a:buSzTx/>
              <a:buFontTx/>
              <a:buBlip>
                <a:blip r:embed="rId2"/>
              </a:buBlip>
              <a:defRPr/>
            </a:pP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rPr>
              <a:t>属于非破坏性读出。</a:t>
            </a:r>
            <a:endPar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endParaRPr>
          </a:p>
          <a:p>
            <a:pPr marL="342900" marR="0" lvl="0" indent="-342900" algn="l" defTabSz="914400" rtl="0" eaLnBrk="1" fontAlgn="base" latinLnBrk="0" hangingPunct="1">
              <a:lnSpc>
                <a:spcPct val="80000"/>
              </a:lnSpc>
              <a:spcBef>
                <a:spcPct val="30000"/>
              </a:spcBef>
              <a:spcAft>
                <a:spcPct val="20000"/>
              </a:spcAft>
              <a:buClrTx/>
              <a:buSzTx/>
              <a:buFontTx/>
              <a:buBlip>
                <a:blip r:embed="rId1"/>
              </a:buBlip>
              <a:defRPr/>
            </a:pPr>
            <a:r>
              <a:rPr kumimoji="1" lang="zh-CN" altLang="en-US" sz="2800" b="1"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mn-ea"/>
                <a:cs typeface="+mn-cs"/>
              </a:rPr>
              <a:t>磁盘缺点：</a:t>
            </a:r>
            <a:r>
              <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cs typeface="+mn-cs"/>
              </a:rPr>
              <a:t>存取速度较慢，机械结构复杂，对工作环境要求高。</a:t>
            </a:r>
            <a:endParaRPr kumimoji="1" lang="zh-CN" altLang="en-US" sz="24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Arial" charset="0"/>
              <a:ea typeface="+mn-ea"/>
              <a:cs typeface="+mn-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4514" name="Picture 2"/>
          <p:cNvPicPr>
            <a:picLocks noChangeAspect="1"/>
          </p:cNvPicPr>
          <p:nvPr/>
        </p:nvPicPr>
        <p:blipFill>
          <a:blip r:embed="rId1"/>
          <a:stretch>
            <a:fillRect/>
          </a:stretch>
        </p:blipFill>
        <p:spPr>
          <a:xfrm>
            <a:off x="0" y="0"/>
            <a:ext cx="9144000" cy="6837363"/>
          </a:xfrm>
          <a:prstGeom prst="rect">
            <a:avLst/>
          </a:prstGeom>
          <a:noFill/>
          <a:ln w="9525">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5538" name="Picture 2"/>
          <p:cNvPicPr>
            <a:picLocks noChangeAspect="1"/>
          </p:cNvPicPr>
          <p:nvPr/>
        </p:nvPicPr>
        <p:blipFill>
          <a:blip r:embed="rId1"/>
          <a:stretch>
            <a:fillRect/>
          </a:stretch>
        </p:blipFill>
        <p:spPr>
          <a:xfrm>
            <a:off x="0" y="0"/>
            <a:ext cx="9144000" cy="6862763"/>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6562" name="Picture 2"/>
          <p:cNvPicPr>
            <a:picLocks noChangeAspect="1"/>
          </p:cNvPicPr>
          <p:nvPr/>
        </p:nvPicPr>
        <p:blipFill>
          <a:blip r:embed="rId1"/>
          <a:stretch>
            <a:fillRect/>
          </a:stretch>
        </p:blipFill>
        <p:spPr>
          <a:xfrm>
            <a:off x="0" y="0"/>
            <a:ext cx="9144000" cy="6831013"/>
          </a:xfrm>
          <a:prstGeom prst="rect">
            <a:avLst/>
          </a:prstGeom>
          <a:noFill/>
          <a:ln w="9525">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7586" name="Picture 2"/>
          <p:cNvPicPr>
            <a:picLocks noChangeAspect="1"/>
          </p:cNvPicPr>
          <p:nvPr/>
        </p:nvPicPr>
        <p:blipFill>
          <a:blip r:embed="rId1"/>
          <a:stretch>
            <a:fillRect/>
          </a:stretch>
        </p:blipFill>
        <p:spPr>
          <a:xfrm>
            <a:off x="0" y="0"/>
            <a:ext cx="9144000" cy="6826250"/>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8610" name="Picture 2"/>
          <p:cNvPicPr>
            <a:picLocks noChangeAspect="1"/>
          </p:cNvPicPr>
          <p:nvPr/>
        </p:nvPicPr>
        <p:blipFill>
          <a:blip r:embed="rId1"/>
          <a:stretch>
            <a:fillRect/>
          </a:stretch>
        </p:blipFill>
        <p:spPr>
          <a:xfrm>
            <a:off x="0" y="0"/>
            <a:ext cx="9144000" cy="6816725"/>
          </a:xfrm>
          <a:prstGeom prst="rect">
            <a:avLst/>
          </a:prstGeom>
          <a:noFill/>
          <a:ln w="9525">
            <a:noFill/>
          </a:ln>
        </p:spPr>
      </p:pic>
      <p:sp>
        <p:nvSpPr>
          <p:cNvPr id="3" name="Rectangle 3"/>
          <p:cNvSpPr txBox="1">
            <a:spLocks noChangeArrowheads="1"/>
          </p:cNvSpPr>
          <p:nvPr/>
        </p:nvSpPr>
        <p:spPr>
          <a:xfrm>
            <a:off x="3929063" y="214313"/>
            <a:ext cx="5214938" cy="2714625"/>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Tx/>
              <a:buSzTx/>
              <a:buFontTx/>
              <a:buBlip>
                <a:blip r:embed="rId2"/>
              </a:buBlip>
              <a:defRPr/>
            </a:pPr>
            <a:r>
              <a:rPr kumimoji="1" lang="zh-CN" altLang="en-US" sz="28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n-lt"/>
                <a:ea typeface="+mn-ea"/>
                <a:cs typeface="+mn-cs"/>
              </a:rPr>
              <a:t>分辨率：</a:t>
            </a:r>
            <a:r>
              <a:rPr kumimoji="1" lang="zh-CN" altLang="en-US" sz="2800" b="1" i="0" u="none" strike="noStrike" kern="0" cap="none" spc="0" normalizeH="0" baseline="0" noProof="0" dirty="0">
                <a:ln>
                  <a:noFill/>
                </a:ln>
                <a:solidFill>
                  <a:srgbClr val="0033CC"/>
                </a:solidFill>
                <a:effectLst>
                  <a:outerShdw blurRad="38100" dist="38100" dir="2700000" algn="tl">
                    <a:srgbClr val="C0C0C0"/>
                  </a:outerShdw>
                </a:effectLst>
                <a:uLnTx/>
                <a:uFillTx/>
                <a:latin typeface="+mn-lt"/>
                <a:ea typeface="+mn-ea"/>
                <a:cs typeface="+mn-cs"/>
              </a:rPr>
              <a:t>像素越密，分辨率越高，图象越清晰。</a:t>
            </a:r>
            <a:endParaRPr kumimoji="1" lang="en-US" altLang="zh-CN" sz="2800" b="1" i="0" u="none" strike="noStrike" kern="0" cap="none" spc="0" normalizeH="0" baseline="0" noProof="0" dirty="0">
              <a:ln>
                <a:noFill/>
              </a:ln>
              <a:solidFill>
                <a:srgbClr val="0033CC"/>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Blip>
                <a:blip r:embed="rId2"/>
              </a:buBlip>
              <a:defRPr/>
            </a:pPr>
            <a:r>
              <a:rPr kumimoji="1" lang="zh-CN" altLang="en-US" sz="2800" b="1" i="0" u="none" strike="noStrike" kern="0" cap="none" spc="0" normalizeH="0" baseline="0" noProof="0" dirty="0">
                <a:ln>
                  <a:noFill/>
                </a:ln>
                <a:solidFill>
                  <a:srgbClr val="CC0000"/>
                </a:solidFill>
                <a:effectLst>
                  <a:outerShdw blurRad="38100" dist="38100" dir="2700000" algn="tl">
                    <a:srgbClr val="C0C0C0"/>
                  </a:outerShdw>
                </a:effectLst>
                <a:uLnTx/>
                <a:uFillTx/>
                <a:latin typeface="+mn-lt"/>
                <a:ea typeface="+mn-ea"/>
                <a:cs typeface="+mn-cs"/>
              </a:rPr>
              <a:t>灰度级：</a:t>
            </a:r>
            <a:r>
              <a:rPr kumimoji="1" lang="zh-CN" altLang="en-US" sz="2800" b="1" i="0" u="none" strike="noStrike" kern="0" cap="none" spc="0" normalizeH="0" baseline="0" noProof="0" dirty="0">
                <a:ln>
                  <a:noFill/>
                </a:ln>
                <a:solidFill>
                  <a:srgbClr val="0033CC"/>
                </a:solidFill>
                <a:effectLst>
                  <a:outerShdw blurRad="38100" dist="38100" dir="2700000" algn="tl">
                    <a:srgbClr val="C0C0C0"/>
                  </a:outerShdw>
                </a:effectLst>
                <a:uLnTx/>
                <a:uFillTx/>
                <a:latin typeface="+mn-lt"/>
                <a:ea typeface="+mn-ea"/>
                <a:cs typeface="+mn-cs"/>
              </a:rPr>
              <a:t>。灰度级越多，图象层次越清楚越逼真。它取决于每个像素对应的刷新存储器的位数</a:t>
            </a:r>
            <a:endParaRPr kumimoji="1" lang="zh-CN" altLang="en-US" sz="2800" b="1" i="0" u="none" strike="noStrike" kern="0" cap="none" spc="0" normalizeH="0" baseline="0" noProof="0" dirty="0">
              <a:ln>
                <a:noFill/>
              </a:ln>
              <a:solidFill>
                <a:srgbClr val="0033CC"/>
              </a:solidFill>
              <a:effectLst>
                <a:outerShdw blurRad="38100" dist="38100" dir="2700000" algn="tl">
                  <a:srgbClr val="C0C0C0"/>
                </a:outerShdw>
              </a:effectLst>
              <a:uLnTx/>
              <a:uFillTx/>
              <a:latin typeface="+mn-lt"/>
              <a:ea typeface="+mn-ea"/>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9634" name="Picture 2"/>
          <p:cNvPicPr>
            <a:picLocks noChangeAspect="1"/>
          </p:cNvPicPr>
          <p:nvPr/>
        </p:nvPicPr>
        <p:blipFill>
          <a:blip r:embed="rId1"/>
          <a:stretch>
            <a:fillRect/>
          </a:stretch>
        </p:blipFill>
        <p:spPr>
          <a:xfrm>
            <a:off x="0" y="0"/>
            <a:ext cx="9144000" cy="6802438"/>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0658" name="Picture 2"/>
          <p:cNvPicPr>
            <a:picLocks noChangeAspect="1"/>
          </p:cNvPicPr>
          <p:nvPr/>
        </p:nvPicPr>
        <p:blipFill>
          <a:blip r:embed="rId1"/>
          <a:stretch>
            <a:fillRect/>
          </a:stretch>
        </p:blipFill>
        <p:spPr>
          <a:xfrm>
            <a:off x="0" y="0"/>
            <a:ext cx="9144000" cy="6851650"/>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682" name="Picture 2"/>
          <p:cNvPicPr>
            <a:picLocks noChangeAspect="1"/>
          </p:cNvPicPr>
          <p:nvPr/>
        </p:nvPicPr>
        <p:blipFill>
          <a:blip r:embed="rId1"/>
          <a:stretch>
            <a:fillRect/>
          </a:stretch>
        </p:blipFill>
        <p:spPr>
          <a:xfrm>
            <a:off x="0" y="0"/>
            <a:ext cx="9144000" cy="6837363"/>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2706" name="Picture 2"/>
          <p:cNvPicPr>
            <a:picLocks noChangeAspect="1"/>
          </p:cNvPicPr>
          <p:nvPr/>
        </p:nvPicPr>
        <p:blipFill>
          <a:blip r:embed="rId1"/>
          <a:stretch>
            <a:fillRect/>
          </a:stretch>
        </p:blipFill>
        <p:spPr>
          <a:xfrm>
            <a:off x="0" y="0"/>
            <a:ext cx="9144000" cy="6848475"/>
          </a:xfrm>
          <a:prstGeom prst="rect">
            <a:avLst/>
          </a:prstGeom>
          <a:noFill/>
          <a:ln w="9525">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灯片编号占位符 4"/>
          <p:cNvSpPr txBox="1">
            <a:spLocks noGrp="1"/>
          </p:cNvSpPr>
          <p:nvPr>
            <p:ph type="sldNum" sz="quarter" idx="4"/>
          </p:nvPr>
        </p:nvSpPr>
        <p:spPr/>
        <p:txBody>
          <a:bodyPr/>
          <a:p>
            <a:pPr algn="r" eaLnBrk="1" hangingPunct="1"/>
            <a:fld id="{9A0DB2DC-4C9A-4742-B13C-FB6460FD3503}" type="slidenum">
              <a:rPr lang="en-US" altLang="zh-CN" sz="1400" b="0" dirty="0">
                <a:ea typeface="宋体" pitchFamily="2" charset="-122"/>
              </a:rPr>
            </a:fld>
            <a:endParaRPr lang="en-US" altLang="zh-CN" sz="1400" b="0" dirty="0">
              <a:ea typeface="宋体" pitchFamily="2" charset="-122"/>
            </a:endParaRPr>
          </a:p>
        </p:txBody>
      </p:sp>
      <p:sp>
        <p:nvSpPr>
          <p:cNvPr id="68611" name="Rectangle 2"/>
          <p:cNvSpPr>
            <a:spLocks noGrp="1" noChangeArrowheads="1"/>
          </p:cNvSpPr>
          <p:nvPr>
            <p:ph type="title"/>
          </p:nvPr>
        </p:nvSpPr>
        <p:spPr>
          <a:xfrm>
            <a:off x="976313" y="403225"/>
            <a:ext cx="7196138" cy="433388"/>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mj-ea"/>
                <a:cs typeface="+mj-cs"/>
              </a:rPr>
              <a:t>ASCII</a:t>
            </a:r>
            <a:r>
              <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mj-ea"/>
                <a:cs typeface="+mj-cs"/>
              </a:rPr>
              <a:t>码编码表</a:t>
            </a:r>
            <a:endPar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mj-ea"/>
              <a:cs typeface="+mj-cs"/>
            </a:endParaRPr>
          </a:p>
        </p:txBody>
      </p:sp>
      <p:graphicFrame>
        <p:nvGraphicFramePr>
          <p:cNvPr id="159929" name="Group 185"/>
          <p:cNvGraphicFramePr>
            <a:graphicFrameLocks noGrp="1"/>
          </p:cNvGraphicFramePr>
          <p:nvPr>
            <p:ph idx="1"/>
          </p:nvPr>
        </p:nvGraphicFramePr>
        <p:xfrm>
          <a:off x="395288" y="1341438"/>
          <a:ext cx="8248650" cy="5016500"/>
        </p:xfrm>
        <a:graphic>
          <a:graphicData uri="http://schemas.openxmlformats.org/drawingml/2006/table">
            <a:tbl>
              <a:tblPr/>
              <a:tblGrid>
                <a:gridCol w="1069834"/>
                <a:gridCol w="1069835"/>
                <a:gridCol w="1159128"/>
                <a:gridCol w="825542"/>
                <a:gridCol w="825542"/>
                <a:gridCol w="823856"/>
                <a:gridCol w="825542"/>
                <a:gridCol w="823857"/>
                <a:gridCol w="825542"/>
              </a:tblGrid>
              <a:tr h="310466">
                <a:tc>
                  <a:txBody>
                    <a:bodyPr/>
                    <a:lstStyle/>
                    <a:p>
                      <a:pPr marL="342900" marR="0" lvl="0" indent="-342900" algn="ctr" defTabSz="914400" rtl="0" eaLnBrk="0" fontAlgn="base" latinLnBrk="0" hangingPunct="0">
                        <a:lnSpc>
                          <a:spcPct val="95000"/>
                        </a:lnSpc>
                        <a:spcBef>
                          <a:spcPct val="0"/>
                        </a:spcBef>
                        <a:spcAft>
                          <a:spcPct val="0"/>
                        </a:spcAft>
                        <a:buClrTx/>
                        <a:buSzTx/>
                        <a:buFontTx/>
                        <a:buNone/>
                      </a:pPr>
                      <a:endParaRPr kumimoji="0" lang="zh-CN" altLang="zh-CN" sz="1800" b="1" i="0" u="none" strike="noStrike" cap="none" normalizeH="0" baseline="0" dirty="0" smtClean="0">
                        <a:ln>
                          <a:noFill/>
                        </a:ln>
                        <a:solidFill>
                          <a:schemeClr val="tx1"/>
                        </a:solidFill>
                        <a:effectLst/>
                        <a:latin typeface="黑体" pitchFamily="2" charset="-122"/>
                        <a:ea typeface="宋体" pitchFamily="2" charset="-122"/>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tx1"/>
                          </a:solidFill>
                          <a:effectLst/>
                          <a:latin typeface="黑体" pitchFamily="2" charset="-122"/>
                          <a:ea typeface="宋体" pitchFamily="2" charset="-122"/>
                          <a:cs typeface="Arial" charset="0"/>
                        </a:rPr>
                        <a:t>000</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tx1"/>
                          </a:solidFill>
                          <a:effectLst/>
                          <a:latin typeface="黑体" pitchFamily="2" charset="-122"/>
                          <a:ea typeface="宋体" pitchFamily="2" charset="-122"/>
                          <a:cs typeface="Arial" charset="0"/>
                        </a:rPr>
                        <a:t>001</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tx1"/>
                          </a:solidFill>
                          <a:effectLst/>
                          <a:latin typeface="黑体" pitchFamily="2" charset="-122"/>
                          <a:ea typeface="宋体" pitchFamily="2" charset="-122"/>
                          <a:cs typeface="Arial" charset="0"/>
                        </a:rPr>
                        <a:t>010</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tx1"/>
                          </a:solidFill>
                          <a:effectLst/>
                          <a:latin typeface="黑体" pitchFamily="2" charset="-122"/>
                          <a:ea typeface="宋体" pitchFamily="2" charset="-122"/>
                          <a:cs typeface="Arial" charset="0"/>
                        </a:rPr>
                        <a:t>011</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tx1"/>
                          </a:solidFill>
                          <a:effectLst/>
                          <a:latin typeface="黑体" pitchFamily="2" charset="-122"/>
                          <a:ea typeface="宋体" pitchFamily="2" charset="-122"/>
                          <a:cs typeface="Arial" charset="0"/>
                        </a:rPr>
                        <a:t>100</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tx1"/>
                          </a:solidFill>
                          <a:effectLst/>
                          <a:latin typeface="黑体" pitchFamily="2" charset="-122"/>
                          <a:ea typeface="宋体" pitchFamily="2" charset="-122"/>
                          <a:cs typeface="Arial" charset="0"/>
                        </a:rPr>
                        <a:t>101</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tx1"/>
                          </a:solidFill>
                          <a:effectLst/>
                          <a:latin typeface="黑体" pitchFamily="2" charset="-122"/>
                          <a:ea typeface="宋体" pitchFamily="2" charset="-122"/>
                          <a:cs typeface="Arial" charset="0"/>
                        </a:rPr>
                        <a:t>110</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tx1"/>
                          </a:solidFill>
                          <a:effectLst/>
                          <a:latin typeface="黑体" pitchFamily="2" charset="-122"/>
                          <a:ea typeface="宋体" pitchFamily="2" charset="-122"/>
                          <a:cs typeface="Arial" charset="0"/>
                        </a:rPr>
                        <a:t>111</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658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0000</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NUL</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tx1"/>
                          </a:solidFill>
                          <a:effectLst/>
                          <a:latin typeface="黑体" pitchFamily="2" charset="-122"/>
                          <a:ea typeface="宋体" pitchFamily="2" charset="-122"/>
                          <a:cs typeface="Arial" charset="0"/>
                        </a:rPr>
                        <a:t>DLE</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SP</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0</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Arial"/>
                          <a:ea typeface="宋体" pitchFamily="2" charset="-122"/>
                          <a:cs typeface="Arial" charset="0"/>
                        </a:rPr>
                        <a:t> </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P</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p</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r>
              <a:tr h="363348">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0001</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tx1"/>
                          </a:solidFill>
                          <a:effectLst/>
                          <a:latin typeface="黑体" pitchFamily="2" charset="-122"/>
                          <a:ea typeface="宋体" pitchFamily="2" charset="-122"/>
                          <a:cs typeface="Arial" charset="0"/>
                        </a:rPr>
                        <a:t>SOH</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DC1</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zh-CN" altLang="en-US"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zh-CN" altLang="en-US"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1</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A</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Q</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a</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q</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r>
              <a:tr h="349701">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0010</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tx1"/>
                          </a:solidFill>
                          <a:effectLst/>
                          <a:latin typeface="黑体" pitchFamily="2" charset="-122"/>
                          <a:ea typeface="宋体" pitchFamily="2" charset="-122"/>
                          <a:cs typeface="Arial" charset="0"/>
                        </a:rPr>
                        <a:t>STX</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DC2</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Arial"/>
                          <a:ea typeface="宋体" pitchFamily="2" charset="-122"/>
                          <a:cs typeface="Arial" charset="0"/>
                        </a:rPr>
                        <a: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2</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B</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R</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b</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r</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r>
              <a:tr h="28003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0011</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tx1"/>
                          </a:solidFill>
                          <a:effectLst/>
                          <a:latin typeface="黑体" pitchFamily="2" charset="-122"/>
                          <a:ea typeface="宋体" pitchFamily="2" charset="-122"/>
                          <a:cs typeface="Arial" charset="0"/>
                        </a:rPr>
                        <a:t>ETX</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DC3</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3</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C</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S</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c</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s</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r>
              <a:tr h="298526">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0100</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tx1"/>
                          </a:solidFill>
                          <a:effectLst/>
                          <a:latin typeface="黑体" pitchFamily="2" charset="-122"/>
                          <a:ea typeface="宋体" pitchFamily="2" charset="-122"/>
                          <a:cs typeface="Arial" charset="0"/>
                        </a:rPr>
                        <a:t>EOT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DC4</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zh-CN" altLang="en-US"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zh-CN" altLang="en-US"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4</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D</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T</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d</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t</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r>
              <a:tr h="28003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0101</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tx1"/>
                          </a:solidFill>
                          <a:effectLst/>
                          <a:latin typeface="黑体" pitchFamily="2" charset="-122"/>
                          <a:ea typeface="宋体" pitchFamily="2" charset="-122"/>
                          <a:cs typeface="Arial" charset="0"/>
                        </a:rPr>
                        <a:t>ENQ</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tx1"/>
                          </a:solidFill>
                          <a:effectLst/>
                          <a:latin typeface="黑体" pitchFamily="2" charset="-122"/>
                          <a:ea typeface="宋体" pitchFamily="2" charset="-122"/>
                          <a:cs typeface="Arial" charset="0"/>
                        </a:rPr>
                        <a:t>NAK</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5</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E</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U</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e</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u</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r>
              <a:tr h="28003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0110</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tx1"/>
                          </a:solidFill>
                          <a:effectLst/>
                          <a:latin typeface="黑体" pitchFamily="2" charset="-122"/>
                          <a:ea typeface="宋体" pitchFamily="2" charset="-122"/>
                          <a:cs typeface="Arial" charset="0"/>
                        </a:rPr>
                        <a:t>ACK</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tx1"/>
                          </a:solidFill>
                          <a:effectLst/>
                          <a:latin typeface="黑体" pitchFamily="2" charset="-122"/>
                          <a:ea typeface="宋体" pitchFamily="2" charset="-122"/>
                          <a:cs typeface="Arial" charset="0"/>
                        </a:rPr>
                        <a:t>SYN</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&amp;</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6</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F</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V</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f</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v</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r>
              <a:tr h="28003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0111</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BEL</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tx1"/>
                          </a:solidFill>
                          <a:effectLst/>
                          <a:latin typeface="黑体" pitchFamily="2" charset="-122"/>
                          <a:ea typeface="宋体" pitchFamily="2" charset="-122"/>
                          <a:cs typeface="Arial" charset="0"/>
                        </a:rPr>
                        <a:t>ETB</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dirty="0" smtClean="0">
                          <a:ln>
                            <a:noFill/>
                          </a:ln>
                          <a:solidFill>
                            <a:srgbClr val="333333"/>
                          </a:solidFill>
                          <a:effectLst/>
                          <a:latin typeface="黑体" pitchFamily="2" charset="-122"/>
                          <a:ea typeface="宋体" pitchFamily="2" charset="-122"/>
                          <a:cs typeface="Arial" charset="0"/>
                        </a:rPr>
                        <a:t>7</a:t>
                      </a:r>
                      <a:endParaRPr kumimoji="0" lang="en-US" altLang="zh-CN" sz="1800" b="1" i="0" u="none" strike="noStrike" cap="none" normalizeH="0" baseline="0" dirty="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G</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W</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g</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w</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r>
              <a:tr h="28003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1000</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BS</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CAN</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zh-CN" altLang="en-US"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zh-CN" altLang="en-US"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8</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H</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X</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h</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x</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r>
              <a:tr h="28003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1001</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HT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EM</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zh-CN" altLang="en-US"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zh-CN" altLang="en-US"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9</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I</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Y</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i</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y</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r>
              <a:tr h="28003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1010</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LF</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SUB</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zh-CN" altLang="en-US"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zh-CN" altLang="en-US"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J</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Z</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j</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z</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r>
              <a:tr h="28003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1011</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VT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ESC</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zh-CN" altLang="en-US"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zh-CN" altLang="en-US"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K</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k</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7525">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1100</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FF</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FS</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505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zh-CN" altLang="en-US"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zh-CN" altLang="en-US"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L</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zh-CN" altLang="en-US"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zh-CN" altLang="en-US"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l</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003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1101</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CR</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GS</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505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M</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m</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003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1110</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SO</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RS</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505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N</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n</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0034">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1111</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SI</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US</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505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O</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rgbClr val="333333"/>
                          </a:solidFill>
                          <a:effectLst/>
                          <a:latin typeface="黑体" pitchFamily="2" charset="-122"/>
                          <a:ea typeface="宋体" pitchFamily="2" charset="-122"/>
                          <a:cs typeface="Arial" charset="0"/>
                        </a:rPr>
                        <a:t>_</a:t>
                      </a:r>
                      <a:endParaRPr kumimoji="0" lang="en-US" altLang="zh-CN" sz="1800" b="1" i="0" u="none" strike="noStrike" cap="none" normalizeH="0" baseline="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smtClean="0">
                          <a:ln>
                            <a:noFill/>
                          </a:ln>
                          <a:solidFill>
                            <a:schemeClr val="bg1"/>
                          </a:solidFill>
                          <a:effectLst/>
                          <a:latin typeface="黑体" pitchFamily="2" charset="-122"/>
                          <a:ea typeface="宋体" pitchFamily="2" charset="-122"/>
                          <a:cs typeface="Arial" charset="0"/>
                        </a:rPr>
                        <a:t>o</a:t>
                      </a:r>
                      <a:endParaRPr kumimoji="0" lang="en-US" altLang="zh-CN" sz="1800" b="1" i="0" u="none" strike="noStrike" cap="none" normalizeH="0" baseline="0" smtClean="0">
                        <a:ln>
                          <a:noFill/>
                        </a:ln>
                        <a:solidFill>
                          <a:schemeClr val="bg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00CC"/>
                    </a:solidFill>
                  </a:tcPr>
                </a:tc>
                <a:tc>
                  <a:txBody>
                    <a:bodyPr/>
                    <a:lstStyle/>
                    <a:p>
                      <a:pPr marL="342900" marR="0" lvl="0" indent="-342900" algn="ctr" defTabSz="914400" rtl="0" eaLnBrk="1" fontAlgn="base" latinLnBrk="0" hangingPunct="1">
                        <a:lnSpc>
                          <a:spcPct val="95000"/>
                        </a:lnSpc>
                        <a:spcBef>
                          <a:spcPct val="0"/>
                        </a:spcBef>
                        <a:spcAft>
                          <a:spcPct val="0"/>
                        </a:spcAft>
                        <a:buClr>
                          <a:schemeClr val="bg1"/>
                        </a:buClr>
                        <a:buSzTx/>
                        <a:buFont typeface="Wingdings" pitchFamily="2" charset="2"/>
                        <a:buNone/>
                      </a:pPr>
                      <a:r>
                        <a:rPr kumimoji="0" lang="en-US" altLang="zh-CN" sz="1800" b="1" i="0" u="none" strike="noStrike" cap="none" normalizeH="0" baseline="30000" dirty="0" smtClean="0">
                          <a:ln>
                            <a:noFill/>
                          </a:ln>
                          <a:solidFill>
                            <a:srgbClr val="333333"/>
                          </a:solidFill>
                          <a:effectLst/>
                          <a:latin typeface="黑体" pitchFamily="2" charset="-122"/>
                          <a:ea typeface="宋体" pitchFamily="2" charset="-122"/>
                          <a:cs typeface="Arial" charset="0"/>
                        </a:rPr>
                        <a:t>DEL</a:t>
                      </a:r>
                      <a:endParaRPr kumimoji="0" lang="en-US" altLang="zh-CN" sz="1800" b="1" i="0" u="none" strike="noStrike" cap="none" normalizeH="0" baseline="0" dirty="0" smtClean="0">
                        <a:ln>
                          <a:noFill/>
                        </a:ln>
                        <a:solidFill>
                          <a:schemeClr val="tx1"/>
                        </a:solidFill>
                        <a:effectLst/>
                        <a:latin typeface="黑体" pitchFamily="2" charset="-122"/>
                        <a:ea typeface="宋体" pitchFamily="2" charset="-122"/>
                        <a:cs typeface="Arial" charset="0"/>
                      </a:endParaRPr>
                    </a:p>
                  </a:txBody>
                  <a:tcPr marL="18000" marR="1800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Picture 2"/>
          <p:cNvPicPr>
            <a:picLocks noChangeAspect="1"/>
          </p:cNvPicPr>
          <p:nvPr/>
        </p:nvPicPr>
        <p:blipFill>
          <a:blip r:embed="rId1"/>
          <a:stretch>
            <a:fillRect/>
          </a:stretch>
        </p:blipFill>
        <p:spPr>
          <a:xfrm>
            <a:off x="0" y="0"/>
            <a:ext cx="9144000" cy="6172200"/>
          </a:xfrm>
          <a:prstGeom prst="rect">
            <a:avLst/>
          </a:prstGeom>
          <a:noFill/>
          <a:ln w="9525">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4754" name="Picture 2"/>
          <p:cNvPicPr>
            <a:picLocks noChangeAspect="1"/>
          </p:cNvPicPr>
          <p:nvPr/>
        </p:nvPicPr>
        <p:blipFill>
          <a:blip r:embed="rId1"/>
          <a:stretch>
            <a:fillRect/>
          </a:stretch>
        </p:blipFill>
        <p:spPr>
          <a:xfrm>
            <a:off x="0" y="0"/>
            <a:ext cx="9144000" cy="6799263"/>
          </a:xfrm>
          <a:prstGeom prst="rect">
            <a:avLst/>
          </a:prstGeom>
          <a:noFill/>
          <a:ln w="9525">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5778" name="Picture 2"/>
          <p:cNvPicPr>
            <a:picLocks noChangeAspect="1"/>
          </p:cNvPicPr>
          <p:nvPr/>
        </p:nvPicPr>
        <p:blipFill>
          <a:blip r:embed="rId1"/>
          <a:stretch>
            <a:fillRect/>
          </a:stretch>
        </p:blipFill>
        <p:spPr>
          <a:xfrm>
            <a:off x="0" y="0"/>
            <a:ext cx="9144000" cy="6805613"/>
          </a:xfrm>
          <a:prstGeom prst="rect">
            <a:avLst/>
          </a:prstGeom>
          <a:noFill/>
          <a:ln w="9525">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6802" name="Picture 2"/>
          <p:cNvPicPr>
            <a:picLocks noChangeAspect="1"/>
          </p:cNvPicPr>
          <p:nvPr/>
        </p:nvPicPr>
        <p:blipFill>
          <a:blip r:embed="rId1"/>
          <a:stretch>
            <a:fillRect/>
          </a:stretch>
        </p:blipFill>
        <p:spPr>
          <a:xfrm>
            <a:off x="0" y="0"/>
            <a:ext cx="9144000" cy="6886575"/>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7826" name="Picture 2"/>
          <p:cNvPicPr>
            <a:picLocks noChangeAspect="1"/>
          </p:cNvPicPr>
          <p:nvPr/>
        </p:nvPicPr>
        <p:blipFill>
          <a:blip r:embed="rId1"/>
          <a:stretch>
            <a:fillRect/>
          </a:stretch>
        </p:blipFill>
        <p:spPr>
          <a:xfrm>
            <a:off x="0" y="0"/>
            <a:ext cx="9144000" cy="6904038"/>
          </a:xfrm>
          <a:prstGeom prst="rect">
            <a:avLst/>
          </a:prstGeom>
          <a:noFill/>
          <a:ln w="9525">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8850" name="Picture 2"/>
          <p:cNvPicPr>
            <a:picLocks noChangeAspect="1"/>
          </p:cNvPicPr>
          <p:nvPr/>
        </p:nvPicPr>
        <p:blipFill>
          <a:blip r:embed="rId1"/>
          <a:stretch>
            <a:fillRect/>
          </a:stretch>
        </p:blipFill>
        <p:spPr>
          <a:xfrm>
            <a:off x="0" y="0"/>
            <a:ext cx="9144000" cy="6904038"/>
          </a:xfrm>
          <a:prstGeom prst="rect">
            <a:avLst/>
          </a:prstGeom>
          <a:noFill/>
          <a:ln w="9525">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9874" name="Picture 2"/>
          <p:cNvPicPr>
            <a:picLocks noChangeAspect="1"/>
          </p:cNvPicPr>
          <p:nvPr/>
        </p:nvPicPr>
        <p:blipFill>
          <a:blip r:embed="rId1"/>
          <a:stretch>
            <a:fillRect/>
          </a:stretch>
        </p:blipFill>
        <p:spPr>
          <a:xfrm>
            <a:off x="0" y="0"/>
            <a:ext cx="9144000" cy="6896100"/>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0898" name="Picture 2"/>
          <p:cNvPicPr>
            <a:picLocks noChangeAspect="1"/>
          </p:cNvPicPr>
          <p:nvPr/>
        </p:nvPicPr>
        <p:blipFill>
          <a:blip r:embed="rId1"/>
          <a:stretch>
            <a:fillRect/>
          </a:stretch>
        </p:blipFill>
        <p:spPr>
          <a:xfrm>
            <a:off x="0" y="0"/>
            <a:ext cx="9144000" cy="6840538"/>
          </a:xfrm>
          <a:prstGeom prst="rect">
            <a:avLst/>
          </a:prstGeom>
          <a:noFill/>
          <a:ln w="9525">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22" name="Picture 2"/>
          <p:cNvPicPr>
            <a:picLocks noChangeAspect="1"/>
          </p:cNvPicPr>
          <p:nvPr/>
        </p:nvPicPr>
        <p:blipFill>
          <a:blip r:embed="rId1"/>
          <a:stretch>
            <a:fillRect/>
          </a:stretch>
        </p:blipFill>
        <p:spPr>
          <a:xfrm>
            <a:off x="0" y="0"/>
            <a:ext cx="9144000" cy="6891338"/>
          </a:xfrm>
          <a:prstGeom prst="rect">
            <a:avLst/>
          </a:prstGeom>
          <a:noFill/>
          <a:ln w="9525">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2946" name="Picture 2"/>
          <p:cNvPicPr>
            <a:picLocks noChangeAspect="1"/>
          </p:cNvPicPr>
          <p:nvPr/>
        </p:nvPicPr>
        <p:blipFill>
          <a:blip r:embed="rId1"/>
          <a:stretch>
            <a:fillRect/>
          </a:stretch>
        </p:blipFill>
        <p:spPr>
          <a:xfrm>
            <a:off x="0" y="0"/>
            <a:ext cx="9144000" cy="6824663"/>
          </a:xfrm>
          <a:prstGeom prst="rect">
            <a:avLst/>
          </a:prstGeom>
          <a:noFill/>
          <a:ln w="9525">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3970" name="Picture 2"/>
          <p:cNvPicPr>
            <a:picLocks noChangeAspect="1"/>
          </p:cNvPicPr>
          <p:nvPr/>
        </p:nvPicPr>
        <p:blipFill>
          <a:blip r:embed="rId1"/>
          <a:stretch>
            <a:fillRect/>
          </a:stretch>
        </p:blipFill>
        <p:spPr>
          <a:xfrm>
            <a:off x="0" y="0"/>
            <a:ext cx="9144000" cy="6799263"/>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2" name="Picture 2"/>
          <p:cNvPicPr>
            <a:picLocks noChangeAspect="1"/>
          </p:cNvPicPr>
          <p:nvPr/>
        </p:nvPicPr>
        <p:blipFill>
          <a:blip r:embed="rId1"/>
          <a:stretch>
            <a:fillRect/>
          </a:stretch>
        </p:blipFill>
        <p:spPr>
          <a:xfrm>
            <a:off x="0" y="0"/>
            <a:ext cx="9144000" cy="6159500"/>
          </a:xfrm>
          <a:prstGeom prst="rect">
            <a:avLst/>
          </a:prstGeom>
          <a:noFill/>
          <a:ln w="9525">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4994" name="Picture 2"/>
          <p:cNvPicPr>
            <a:picLocks noChangeAspect="1"/>
          </p:cNvPicPr>
          <p:nvPr/>
        </p:nvPicPr>
        <p:blipFill>
          <a:blip r:embed="rId1"/>
          <a:stretch>
            <a:fillRect/>
          </a:stretch>
        </p:blipFill>
        <p:spPr>
          <a:xfrm>
            <a:off x="0" y="0"/>
            <a:ext cx="9144000" cy="6826250"/>
          </a:xfrm>
          <a:prstGeom prst="rect">
            <a:avLst/>
          </a:prstGeom>
          <a:noFill/>
          <a:ln w="9525">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6018" name="Picture 2"/>
          <p:cNvPicPr>
            <a:picLocks noChangeAspect="1"/>
          </p:cNvPicPr>
          <p:nvPr/>
        </p:nvPicPr>
        <p:blipFill>
          <a:blip r:embed="rId1"/>
          <a:stretch>
            <a:fillRect/>
          </a:stretch>
        </p:blipFill>
        <p:spPr>
          <a:xfrm>
            <a:off x="0" y="0"/>
            <a:ext cx="9144000" cy="6870700"/>
          </a:xfrm>
          <a:prstGeom prst="rect">
            <a:avLst/>
          </a:prstGeom>
          <a:noFill/>
          <a:ln w="9525">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7042" name="Picture 4"/>
          <p:cNvPicPr>
            <a:picLocks noChangeAspect="1"/>
          </p:cNvPicPr>
          <p:nvPr/>
        </p:nvPicPr>
        <p:blipFill>
          <a:blip r:embed="rId1"/>
          <a:stretch>
            <a:fillRect/>
          </a:stretch>
        </p:blipFill>
        <p:spPr>
          <a:xfrm>
            <a:off x="0" y="0"/>
            <a:ext cx="9144000" cy="6870700"/>
          </a:xfrm>
          <a:prstGeom prst="rect">
            <a:avLst/>
          </a:prstGeom>
          <a:noFill/>
          <a:ln w="9525">
            <a:noFill/>
          </a:ln>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8066" name="Picture 2"/>
          <p:cNvPicPr>
            <a:picLocks noChangeAspect="1"/>
          </p:cNvPicPr>
          <p:nvPr/>
        </p:nvPicPr>
        <p:blipFill>
          <a:blip r:embed="rId1"/>
          <a:stretch>
            <a:fillRect/>
          </a:stretch>
        </p:blipFill>
        <p:spPr>
          <a:xfrm>
            <a:off x="0" y="0"/>
            <a:ext cx="9144000" cy="6759575"/>
          </a:xfrm>
          <a:prstGeom prst="rect">
            <a:avLst/>
          </a:prstGeom>
          <a:noFill/>
          <a:ln w="9525">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9090" name="Picture 2"/>
          <p:cNvPicPr>
            <a:picLocks noChangeAspect="1"/>
          </p:cNvPicPr>
          <p:nvPr/>
        </p:nvPicPr>
        <p:blipFill>
          <a:blip r:embed="rId1"/>
          <a:stretch>
            <a:fillRect/>
          </a:stretch>
        </p:blipFill>
        <p:spPr>
          <a:xfrm>
            <a:off x="0" y="0"/>
            <a:ext cx="9144000" cy="6851650"/>
          </a:xfrm>
          <a:prstGeom prst="rect">
            <a:avLst/>
          </a:prstGeom>
          <a:noFill/>
          <a:ln w="9525">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0114" name="Picture 2"/>
          <p:cNvPicPr>
            <a:picLocks noChangeAspect="1"/>
          </p:cNvPicPr>
          <p:nvPr/>
        </p:nvPicPr>
        <p:blipFill>
          <a:blip r:embed="rId1"/>
          <a:stretch>
            <a:fillRect/>
          </a:stretch>
        </p:blipFill>
        <p:spPr>
          <a:xfrm>
            <a:off x="0" y="0"/>
            <a:ext cx="9144000" cy="6818313"/>
          </a:xfrm>
          <a:prstGeom prst="rect">
            <a:avLst/>
          </a:prstGeom>
          <a:noFill/>
          <a:ln w="9525">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1138" name="Picture 2"/>
          <p:cNvPicPr>
            <a:picLocks noChangeAspect="1"/>
          </p:cNvPicPr>
          <p:nvPr/>
        </p:nvPicPr>
        <p:blipFill>
          <a:blip r:embed="rId1"/>
          <a:stretch>
            <a:fillRect/>
          </a:stretch>
        </p:blipFill>
        <p:spPr>
          <a:xfrm>
            <a:off x="0" y="0"/>
            <a:ext cx="9144000" cy="6832600"/>
          </a:xfrm>
          <a:prstGeom prst="rect">
            <a:avLst/>
          </a:prstGeom>
          <a:noFill/>
          <a:ln w="9525">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62" name="Picture 2"/>
          <p:cNvPicPr>
            <a:picLocks noChangeAspect="1"/>
          </p:cNvPicPr>
          <p:nvPr/>
        </p:nvPicPr>
        <p:blipFill>
          <a:blip r:embed="rId1"/>
          <a:stretch>
            <a:fillRect/>
          </a:stretch>
        </p:blipFill>
        <p:spPr>
          <a:xfrm>
            <a:off x="0" y="0"/>
            <a:ext cx="9144000" cy="6826250"/>
          </a:xfrm>
          <a:prstGeom prst="rect">
            <a:avLst/>
          </a:prstGeom>
          <a:noFill/>
          <a:ln w="9525">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灯片编号占位符 4"/>
          <p:cNvSpPr txBox="1">
            <a:spLocks noGrp="1"/>
          </p:cNvSpPr>
          <p:nvPr>
            <p:ph type="sldNum" sz="quarter" idx="12"/>
          </p:nvPr>
        </p:nvSpPr>
        <p:spPr>
          <a:xfrm>
            <a:off x="3124200" y="6248400"/>
            <a:ext cx="2895600" cy="457200"/>
          </a:xfrm>
        </p:spPr>
        <p:txBody>
          <a:bodyPr/>
          <a:p>
            <a:pPr algn="ctr" eaLnBrk="1" hangingPunct="1"/>
            <a:r>
              <a:rPr lang="fr-FR" altLang="en-US" sz="1400" b="0" dirty="0">
                <a:ea typeface="宋体" pitchFamily="2" charset="-122"/>
              </a:rPr>
              <a:t>••• </a:t>
            </a:r>
            <a:fld id="{9A0DB2DC-4C9A-4742-B13C-FB6460FD3503}" type="slidenum">
              <a:rPr lang="fr-FR" altLang="en-US" sz="1400" b="0" dirty="0">
                <a:ea typeface="宋体" pitchFamily="2" charset="-122"/>
              </a:rPr>
            </a:fld>
            <a:endParaRPr lang="fr-FR" altLang="en-US" sz="1400" b="0" dirty="0">
              <a:ea typeface="宋体" pitchFamily="2" charset="-122"/>
            </a:endParaRPr>
          </a:p>
        </p:txBody>
      </p:sp>
      <p:sp>
        <p:nvSpPr>
          <p:cNvPr id="44034" name="Rectangle 2"/>
          <p:cNvSpPr>
            <a:spLocks noGrp="1" noChangeArrowheads="1"/>
          </p:cNvSpPr>
          <p:nvPr>
            <p:ph idx="1"/>
          </p:nvPr>
        </p:nvSpPr>
        <p:spPr>
          <a:xfrm>
            <a:off x="0" y="549275"/>
            <a:ext cx="9144000" cy="1079500"/>
          </a:xfrm>
        </p:spPr>
        <p:txBody>
          <a:bodyPr vert="horz" wrap="square" lIns="91440" tIns="45720" rIns="91440" bIns="45720" numCol="1" anchor="t" anchorCtr="0" compatLnSpc="1"/>
          <a:lstStyle/>
          <a:p>
            <a:pPr marL="342900" marR="0" lvl="0" indent="-342900" algn="ctr" defTabSz="914400" rtl="0" eaLnBrk="0" fontAlgn="base" latinLnBrk="0" hangingPunct="0">
              <a:lnSpc>
                <a:spcPct val="100000"/>
              </a:lnSpc>
              <a:spcBef>
                <a:spcPct val="30000"/>
              </a:spcBef>
              <a:spcAft>
                <a:spcPct val="20000"/>
              </a:spcAft>
              <a:buClrTx/>
              <a:buSzTx/>
              <a:buFont typeface="Times" pitchFamily="18" charset="0"/>
              <a:buNone/>
              <a:defRPr/>
            </a:pPr>
            <a:r>
              <a:rPr kumimoji="1" lang="zh-CN" altLang="en-US" sz="32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itchFamily="2" charset="-122"/>
                <a:cs typeface="+mn-cs"/>
              </a:rPr>
              <a:t>输入输出设备的发展    键盘</a:t>
            </a:r>
            <a:r>
              <a:rPr kumimoji="1" lang="en-US" sz="32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itchFamily="2" charset="-122"/>
                <a:cs typeface="+mn-cs"/>
              </a:rPr>
              <a:t>+</a:t>
            </a:r>
            <a:r>
              <a:rPr kumimoji="1" lang="zh-CN" altLang="en-US" sz="32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itchFamily="2" charset="-122"/>
                <a:cs typeface="+mn-cs"/>
              </a:rPr>
              <a:t>显示屏</a:t>
            </a:r>
            <a:r>
              <a:rPr kumimoji="1" lang="en-US" sz="32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itchFamily="2" charset="-122"/>
                <a:cs typeface="+mn-cs"/>
              </a:rPr>
              <a:t>+</a:t>
            </a:r>
            <a:r>
              <a:rPr kumimoji="1" lang="zh-CN" altLang="en-US" sz="32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itchFamily="2" charset="-122"/>
                <a:cs typeface="+mn-cs"/>
              </a:rPr>
              <a:t>手写笔</a:t>
            </a:r>
            <a:endParaRPr kumimoji="1" lang="zh-CN" altLang="en-US" sz="32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宋体" pitchFamily="2" charset="-122"/>
              <a:cs typeface="+mn-cs"/>
            </a:endParaRPr>
          </a:p>
        </p:txBody>
      </p:sp>
      <p:pic>
        <p:nvPicPr>
          <p:cNvPr id="93188" name="Picture 3" descr="输入输出"/>
          <p:cNvPicPr>
            <a:picLocks noChangeAspect="1"/>
          </p:cNvPicPr>
          <p:nvPr/>
        </p:nvPicPr>
        <p:blipFill>
          <a:blip r:embed="rId1"/>
          <a:stretch>
            <a:fillRect/>
          </a:stretch>
        </p:blipFill>
        <p:spPr>
          <a:xfrm>
            <a:off x="1331913" y="1628775"/>
            <a:ext cx="6557962" cy="4341813"/>
          </a:xfrm>
          <a:prstGeom prst="rect">
            <a:avLst/>
          </a:prstGeom>
          <a:noFill/>
          <a:ln w="9525">
            <a:noFill/>
          </a:ln>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灯片编号占位符 4"/>
          <p:cNvSpPr txBox="1">
            <a:spLocks noGrp="1"/>
          </p:cNvSpPr>
          <p:nvPr>
            <p:ph type="sldNum" sz="quarter" idx="12"/>
          </p:nvPr>
        </p:nvSpPr>
        <p:spPr>
          <a:xfrm>
            <a:off x="3124200" y="6248400"/>
            <a:ext cx="2895600" cy="457200"/>
          </a:xfrm>
        </p:spPr>
        <p:txBody>
          <a:bodyPr/>
          <a:p>
            <a:pPr algn="ctr" eaLnBrk="1" hangingPunct="1"/>
            <a:r>
              <a:rPr lang="fr-FR" altLang="en-US" sz="1400" b="0" dirty="0">
                <a:ea typeface="宋体" pitchFamily="2" charset="-122"/>
              </a:rPr>
              <a:t>••• </a:t>
            </a:r>
            <a:fld id="{9A0DB2DC-4C9A-4742-B13C-FB6460FD3503}" type="slidenum">
              <a:rPr lang="fr-FR" altLang="en-US" sz="1400" b="0" dirty="0">
                <a:ea typeface="宋体" pitchFamily="2" charset="-122"/>
              </a:rPr>
            </a:fld>
            <a:endParaRPr lang="fr-FR" altLang="en-US" sz="1400" b="0" dirty="0">
              <a:ea typeface="宋体" pitchFamily="2" charset="-122"/>
            </a:endParaRPr>
          </a:p>
        </p:txBody>
      </p:sp>
      <p:sp>
        <p:nvSpPr>
          <p:cNvPr id="45058" name="Rectangle 2"/>
          <p:cNvSpPr>
            <a:spLocks noGrp="1" noChangeArrowheads="1"/>
          </p:cNvSpPr>
          <p:nvPr>
            <p:ph idx="1"/>
          </p:nvPr>
        </p:nvSpPr>
        <p:spPr>
          <a:xfrm>
            <a:off x="357188" y="285750"/>
            <a:ext cx="8229600" cy="10795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 typeface="Times" pitchFamily="18" charset="0"/>
              <a:buNone/>
              <a:defRPr/>
            </a:pPr>
            <a:r>
              <a:rPr kumimoji="1" lang="zh-CN" altLang="en-US" sz="36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itchFamily="2" charset="-122"/>
                <a:cs typeface="+mn-cs"/>
              </a:rPr>
              <a:t>输入输出设备的发展                电子书</a:t>
            </a:r>
            <a:endParaRPr kumimoji="1" lang="zh-CN" altLang="en-US" sz="18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宋体" pitchFamily="2" charset="-122"/>
              <a:cs typeface="+mn-cs"/>
            </a:endParaRPr>
          </a:p>
        </p:txBody>
      </p:sp>
      <p:pic>
        <p:nvPicPr>
          <p:cNvPr id="94212" name="Picture 3" descr="电子书2"/>
          <p:cNvPicPr>
            <a:picLocks noChangeAspect="1"/>
          </p:cNvPicPr>
          <p:nvPr/>
        </p:nvPicPr>
        <p:blipFill>
          <a:blip r:embed="rId1"/>
          <a:stretch>
            <a:fillRect/>
          </a:stretch>
        </p:blipFill>
        <p:spPr>
          <a:xfrm>
            <a:off x="323850" y="1412875"/>
            <a:ext cx="3833813" cy="5111750"/>
          </a:xfrm>
          <a:prstGeom prst="rect">
            <a:avLst/>
          </a:prstGeom>
          <a:noFill/>
          <a:ln w="9525">
            <a:noFill/>
          </a:ln>
        </p:spPr>
      </p:pic>
      <p:pic>
        <p:nvPicPr>
          <p:cNvPr id="94213" name="Picture 4" descr="电子书"/>
          <p:cNvPicPr>
            <a:picLocks noChangeAspect="1"/>
          </p:cNvPicPr>
          <p:nvPr/>
        </p:nvPicPr>
        <p:blipFill>
          <a:blip r:embed="rId2"/>
          <a:stretch>
            <a:fillRect/>
          </a:stretch>
        </p:blipFill>
        <p:spPr>
          <a:xfrm>
            <a:off x="4284663" y="3213100"/>
            <a:ext cx="4681537" cy="3287713"/>
          </a:xfrm>
          <a:prstGeom prst="rect">
            <a:avLst/>
          </a:prstGeom>
          <a:noFill/>
          <a:ln w="9525">
            <a:noFill/>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2"/>
          <p:cNvPicPr>
            <a:picLocks noChangeAspect="1"/>
          </p:cNvPicPr>
          <p:nvPr/>
        </p:nvPicPr>
        <p:blipFill>
          <a:blip r:embed="rId1"/>
          <a:stretch>
            <a:fillRect/>
          </a:stretch>
        </p:blipFill>
        <p:spPr>
          <a:xfrm>
            <a:off x="0" y="0"/>
            <a:ext cx="9144000" cy="6164263"/>
          </a:xfrm>
          <a:prstGeom prst="rect">
            <a:avLst/>
          </a:prstGeom>
          <a:noFill/>
          <a:ln w="9525">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灯片编号占位符 4"/>
          <p:cNvSpPr txBox="1">
            <a:spLocks noGrp="1"/>
          </p:cNvSpPr>
          <p:nvPr>
            <p:ph type="sldNum" sz="quarter" idx="12"/>
          </p:nvPr>
        </p:nvSpPr>
        <p:spPr>
          <a:xfrm>
            <a:off x="3124200" y="6248400"/>
            <a:ext cx="2895600" cy="457200"/>
          </a:xfrm>
        </p:spPr>
        <p:txBody>
          <a:bodyPr/>
          <a:p>
            <a:pPr algn="ctr" eaLnBrk="1" hangingPunct="1"/>
            <a:r>
              <a:rPr lang="fr-FR" altLang="en-US" sz="1400" b="0" dirty="0">
                <a:ea typeface="宋体" pitchFamily="2" charset="-122"/>
              </a:rPr>
              <a:t>••• </a:t>
            </a:r>
            <a:fld id="{9A0DB2DC-4C9A-4742-B13C-FB6460FD3503}" type="slidenum">
              <a:rPr lang="fr-FR" altLang="en-US" sz="1400" b="0" dirty="0">
                <a:ea typeface="宋体" pitchFamily="2" charset="-122"/>
              </a:rPr>
            </a:fld>
            <a:endParaRPr lang="fr-FR" altLang="en-US" sz="1400" b="0" dirty="0">
              <a:ea typeface="宋体" pitchFamily="2" charset="-122"/>
            </a:endParaRPr>
          </a:p>
        </p:txBody>
      </p:sp>
      <p:sp>
        <p:nvSpPr>
          <p:cNvPr id="46082" name="Rectangle 2"/>
          <p:cNvSpPr>
            <a:spLocks noGrp="1" noChangeArrowheads="1"/>
          </p:cNvSpPr>
          <p:nvPr>
            <p:ph idx="1"/>
          </p:nvPr>
        </p:nvSpPr>
        <p:spPr>
          <a:xfrm>
            <a:off x="395288" y="549275"/>
            <a:ext cx="8229600" cy="1079500"/>
          </a:xfrm>
        </p:spPr>
        <p:txBody>
          <a:bodyPr vert="horz" wrap="square" lIns="91440" tIns="45720" rIns="91440" bIns="45720" numCol="1" anchor="t" anchorCtr="0" compatLnSpc="1"/>
          <a:lstStyle/>
          <a:p>
            <a:pPr marL="342900" marR="0" lvl="0" indent="-342900" algn="ctr" defTabSz="914400" rtl="0" eaLnBrk="0" fontAlgn="base" latinLnBrk="0" hangingPunct="0">
              <a:lnSpc>
                <a:spcPct val="100000"/>
              </a:lnSpc>
              <a:spcBef>
                <a:spcPct val="30000"/>
              </a:spcBef>
              <a:spcAft>
                <a:spcPct val="20000"/>
              </a:spcAft>
              <a:buClrTx/>
              <a:buSzTx/>
              <a:buFont typeface="Times" pitchFamily="18" charset="0"/>
              <a:buNone/>
              <a:defRPr/>
            </a:pPr>
            <a:r>
              <a:rPr kumimoji="1" lang="zh-CN" altLang="en-US" sz="3600" b="0" i="0" u="none" strike="noStrike" kern="0" cap="none" spc="0" normalizeH="0" baseline="0" noProof="0" smtClean="0">
                <a:ln>
                  <a:noFill/>
                </a:ln>
                <a:solidFill>
                  <a:srgbClr val="FF3300"/>
                </a:solidFill>
                <a:effectLst>
                  <a:outerShdw blurRad="38100" dist="38100" dir="2700000" algn="tl">
                    <a:srgbClr val="C0C0C0"/>
                  </a:outerShdw>
                </a:effectLst>
                <a:uLnTx/>
                <a:uFillTx/>
                <a:latin typeface="+mn-lt"/>
                <a:ea typeface="宋体" pitchFamily="2" charset="-122"/>
                <a:cs typeface="+mn-cs"/>
              </a:rPr>
              <a:t>输入输出设备的发展           触摸屏</a:t>
            </a:r>
            <a:endParaRPr kumimoji="1" lang="en-US" sz="18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itchFamily="2" charset="-122"/>
              <a:cs typeface="+mn-cs"/>
            </a:endParaRPr>
          </a:p>
        </p:txBody>
      </p:sp>
      <p:pic>
        <p:nvPicPr>
          <p:cNvPr id="95236" name="Picture 3" descr="触摸屏"/>
          <p:cNvPicPr>
            <a:picLocks noChangeAspect="1"/>
          </p:cNvPicPr>
          <p:nvPr/>
        </p:nvPicPr>
        <p:blipFill>
          <a:blip r:embed="rId1"/>
          <a:stretch>
            <a:fillRect/>
          </a:stretch>
        </p:blipFill>
        <p:spPr>
          <a:xfrm>
            <a:off x="1116013" y="1412875"/>
            <a:ext cx="7127875" cy="4918075"/>
          </a:xfrm>
          <a:prstGeom prst="rect">
            <a:avLst/>
          </a:prstGeom>
          <a:noFill/>
          <a:ln w="9525">
            <a:noFill/>
          </a:ln>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灯片编号占位符 4"/>
          <p:cNvSpPr txBox="1">
            <a:spLocks noGrp="1"/>
          </p:cNvSpPr>
          <p:nvPr>
            <p:ph type="sldNum" sz="quarter" idx="12"/>
          </p:nvPr>
        </p:nvSpPr>
        <p:spPr>
          <a:xfrm>
            <a:off x="3124200" y="6248400"/>
            <a:ext cx="2895600" cy="457200"/>
          </a:xfrm>
        </p:spPr>
        <p:txBody>
          <a:bodyPr/>
          <a:p>
            <a:pPr algn="ctr" eaLnBrk="1" hangingPunct="1"/>
            <a:r>
              <a:rPr lang="fr-FR" altLang="en-US" sz="1400" b="0" dirty="0">
                <a:ea typeface="宋体" pitchFamily="2" charset="-122"/>
              </a:rPr>
              <a:t>••• </a:t>
            </a:r>
            <a:fld id="{9A0DB2DC-4C9A-4742-B13C-FB6460FD3503}" type="slidenum">
              <a:rPr lang="fr-FR" altLang="en-US" sz="1400" b="0" dirty="0">
                <a:ea typeface="宋体" pitchFamily="2" charset="-122"/>
              </a:rPr>
            </a:fld>
            <a:endParaRPr lang="fr-FR" altLang="en-US" sz="1400" b="0" dirty="0">
              <a:ea typeface="宋体" pitchFamily="2" charset="-122"/>
            </a:endParaRPr>
          </a:p>
        </p:txBody>
      </p:sp>
      <p:sp>
        <p:nvSpPr>
          <p:cNvPr id="47106" name="Rectangle 2"/>
          <p:cNvSpPr>
            <a:spLocks noGrp="1" noChangeArrowheads="1"/>
          </p:cNvSpPr>
          <p:nvPr>
            <p:ph idx="1"/>
          </p:nvPr>
        </p:nvSpPr>
        <p:spPr>
          <a:xfrm>
            <a:off x="395288" y="549275"/>
            <a:ext cx="8229600" cy="10795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 typeface="Times" pitchFamily="18" charset="0"/>
              <a:buNone/>
              <a:defRPr/>
            </a:pPr>
            <a:r>
              <a:rPr kumimoji="1" lang="zh-CN" altLang="en-US" sz="2800" b="0" i="0" u="none" strike="noStrike" kern="0" cap="none" spc="0" normalizeH="0" baseline="0" noProof="0" smtClean="0">
                <a:ln>
                  <a:noFill/>
                </a:ln>
                <a:solidFill>
                  <a:srgbClr val="FF3300"/>
                </a:solidFill>
                <a:effectLst>
                  <a:outerShdw blurRad="38100" dist="38100" dir="2700000" algn="tl">
                    <a:srgbClr val="C0C0C0"/>
                  </a:outerShdw>
                </a:effectLst>
                <a:uLnTx/>
                <a:uFillTx/>
                <a:latin typeface="+mn-lt"/>
                <a:ea typeface="宋体" pitchFamily="2" charset="-122"/>
                <a:cs typeface="+mn-cs"/>
              </a:rPr>
              <a:t>从输入输出设备来看       虚拟触摸屏</a:t>
            </a:r>
            <a:r>
              <a:rPr kumimoji="1" lang="en-US" sz="2800" b="0" i="0" u="none" strike="noStrike" kern="0" cap="none" spc="0" normalizeH="0" baseline="0" noProof="0" smtClean="0">
                <a:ln>
                  <a:noFill/>
                </a:ln>
                <a:solidFill>
                  <a:srgbClr val="FF3300"/>
                </a:solidFill>
                <a:effectLst>
                  <a:outerShdw blurRad="38100" dist="38100" dir="2700000" algn="tl">
                    <a:srgbClr val="C0C0C0"/>
                  </a:outerShdw>
                </a:effectLst>
                <a:uLnTx/>
                <a:uFillTx/>
                <a:latin typeface="+mn-lt"/>
                <a:ea typeface="宋体" pitchFamily="2" charset="-122"/>
                <a:cs typeface="+mn-cs"/>
              </a:rPr>
              <a:t>(</a:t>
            </a:r>
            <a:r>
              <a:rPr kumimoji="1" lang="zh-CN" altLang="en-US" sz="2800" b="0" i="0" u="none" strike="noStrike" kern="0" cap="none" spc="0" normalizeH="0" baseline="0" noProof="0" smtClean="0">
                <a:ln>
                  <a:noFill/>
                </a:ln>
                <a:solidFill>
                  <a:srgbClr val="FF3300"/>
                </a:solidFill>
                <a:effectLst>
                  <a:outerShdw blurRad="38100" dist="38100" dir="2700000" algn="tl">
                    <a:srgbClr val="C0C0C0"/>
                  </a:outerShdw>
                </a:effectLst>
                <a:uLnTx/>
                <a:uFillTx/>
                <a:latin typeface="+mn-lt"/>
                <a:ea typeface="宋体" pitchFamily="2" charset="-122"/>
                <a:cs typeface="+mn-cs"/>
              </a:rPr>
              <a:t>上海世博会</a:t>
            </a:r>
            <a:r>
              <a:rPr kumimoji="1" lang="en-US" sz="2800" b="0" i="0" u="none" strike="noStrike" kern="0" cap="none" spc="0" normalizeH="0" baseline="0" noProof="0" smtClean="0">
                <a:ln>
                  <a:noFill/>
                </a:ln>
                <a:solidFill>
                  <a:srgbClr val="FF3300"/>
                </a:solidFill>
                <a:effectLst>
                  <a:outerShdw blurRad="38100" dist="38100" dir="2700000" algn="tl">
                    <a:srgbClr val="C0C0C0"/>
                  </a:outerShdw>
                </a:effectLst>
                <a:uLnTx/>
                <a:uFillTx/>
                <a:latin typeface="+mn-lt"/>
                <a:ea typeface="宋体" pitchFamily="2" charset="-122"/>
                <a:cs typeface="+mn-cs"/>
              </a:rPr>
              <a:t>)</a:t>
            </a:r>
            <a:endParaRPr kumimoji="1" lang="en-US" sz="33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itchFamily="2" charset="-122"/>
              <a:cs typeface="+mn-cs"/>
            </a:endParaRPr>
          </a:p>
          <a:p>
            <a:pPr marL="342900" marR="0" lvl="0" indent="-342900" algn="l" defTabSz="914400" rtl="0" eaLnBrk="0" fontAlgn="base" latinLnBrk="0" hangingPunct="0">
              <a:lnSpc>
                <a:spcPct val="100000"/>
              </a:lnSpc>
              <a:spcBef>
                <a:spcPct val="30000"/>
              </a:spcBef>
              <a:spcAft>
                <a:spcPct val="20000"/>
              </a:spcAft>
              <a:buClrTx/>
              <a:buSzTx/>
              <a:buFont typeface="Times" pitchFamily="18" charset="0"/>
              <a:buNone/>
              <a:defRPr/>
            </a:pPr>
            <a:r>
              <a:rPr kumimoji="1" lang="zh-CN" altLang="en-US" sz="16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itchFamily="2" charset="-122"/>
                <a:cs typeface="+mn-cs"/>
              </a:rPr>
              <a:t>  </a:t>
            </a:r>
            <a:endParaRPr kumimoji="1" lang="zh-CN" altLang="en-US" sz="16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itchFamily="2" charset="-122"/>
              <a:cs typeface="+mn-cs"/>
            </a:endParaRPr>
          </a:p>
        </p:txBody>
      </p:sp>
      <p:pic>
        <p:nvPicPr>
          <p:cNvPr id="96260" name="Picture 3" descr="触摸屏2"/>
          <p:cNvPicPr>
            <a:picLocks noChangeAspect="1"/>
          </p:cNvPicPr>
          <p:nvPr/>
        </p:nvPicPr>
        <p:blipFill>
          <a:blip r:embed="rId1"/>
          <a:stretch>
            <a:fillRect/>
          </a:stretch>
        </p:blipFill>
        <p:spPr>
          <a:xfrm>
            <a:off x="1403350" y="1412875"/>
            <a:ext cx="6408738" cy="5005388"/>
          </a:xfrm>
          <a:prstGeom prst="rect">
            <a:avLst/>
          </a:prstGeom>
          <a:noFill/>
          <a:ln w="9525">
            <a:noFill/>
          </a:ln>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灯片编号占位符 4"/>
          <p:cNvSpPr txBox="1">
            <a:spLocks noGrp="1"/>
          </p:cNvSpPr>
          <p:nvPr>
            <p:ph type="sldNum" sz="quarter" idx="12"/>
          </p:nvPr>
        </p:nvSpPr>
        <p:spPr>
          <a:xfrm>
            <a:off x="3124200" y="6248400"/>
            <a:ext cx="2895600" cy="457200"/>
          </a:xfrm>
        </p:spPr>
        <p:txBody>
          <a:bodyPr/>
          <a:p>
            <a:pPr algn="ctr" eaLnBrk="1" hangingPunct="1"/>
            <a:r>
              <a:rPr lang="fr-FR" altLang="en-US" sz="1400" b="0" dirty="0">
                <a:ea typeface="宋体" pitchFamily="2" charset="-122"/>
              </a:rPr>
              <a:t>••• </a:t>
            </a:r>
            <a:fld id="{9A0DB2DC-4C9A-4742-B13C-FB6460FD3503}" type="slidenum">
              <a:rPr lang="fr-FR" altLang="en-US" sz="1400" b="0" dirty="0">
                <a:ea typeface="宋体" pitchFamily="2" charset="-122"/>
              </a:rPr>
            </a:fld>
            <a:endParaRPr lang="fr-FR" altLang="en-US" sz="1400" b="0" dirty="0">
              <a:ea typeface="宋体" pitchFamily="2" charset="-122"/>
            </a:endParaRPr>
          </a:p>
        </p:txBody>
      </p:sp>
      <p:sp>
        <p:nvSpPr>
          <p:cNvPr id="48130" name="Rectangle 2"/>
          <p:cNvSpPr>
            <a:spLocks noGrp="1" noChangeArrowheads="1"/>
          </p:cNvSpPr>
          <p:nvPr>
            <p:ph idx="1"/>
          </p:nvPr>
        </p:nvSpPr>
        <p:spPr>
          <a:xfrm>
            <a:off x="395288" y="549275"/>
            <a:ext cx="8229600" cy="10795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 typeface="Times" pitchFamily="18" charset="0"/>
              <a:buNone/>
              <a:defRPr/>
            </a:pPr>
            <a:r>
              <a:rPr kumimoji="1" lang="zh-CN" altLang="en-US" sz="36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itchFamily="2" charset="-122"/>
                <a:cs typeface="+mn-cs"/>
              </a:rPr>
              <a:t>从输入输出设备来看     </a:t>
            </a:r>
            <a:r>
              <a:rPr kumimoji="1" lang="en-US" sz="36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itchFamily="2" charset="-122"/>
                <a:cs typeface="+mn-cs"/>
              </a:rPr>
              <a:t>MIT “</a:t>
            </a:r>
            <a:r>
              <a:rPr kumimoji="1" lang="zh-CN" altLang="en-US" sz="36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itchFamily="2" charset="-122"/>
                <a:cs typeface="+mn-cs"/>
              </a:rPr>
              <a:t>第六感”系统</a:t>
            </a:r>
            <a:endParaRPr kumimoji="1" lang="zh-CN" altLang="en-US" sz="37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宋体" pitchFamily="2" charset="-122"/>
              <a:cs typeface="+mn-cs"/>
            </a:endParaRPr>
          </a:p>
          <a:p>
            <a:pPr marL="342900" marR="0" lvl="0" indent="-342900" algn="l" defTabSz="914400" rtl="0" eaLnBrk="0" fontAlgn="base" latinLnBrk="0" hangingPunct="0">
              <a:lnSpc>
                <a:spcPct val="100000"/>
              </a:lnSpc>
              <a:spcBef>
                <a:spcPct val="30000"/>
              </a:spcBef>
              <a:spcAft>
                <a:spcPct val="20000"/>
              </a:spcAft>
              <a:buClrTx/>
              <a:buSzTx/>
              <a:buFont typeface="Times" pitchFamily="18" charset="0"/>
              <a:buNone/>
              <a:defRPr/>
            </a:pPr>
            <a:r>
              <a:rPr kumimoji="1" lang="zh-CN" altLang="en-US" sz="18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宋体" pitchFamily="2" charset="-122"/>
                <a:cs typeface="+mn-cs"/>
              </a:rPr>
              <a:t>  </a:t>
            </a:r>
            <a:endParaRPr kumimoji="1" lang="zh-CN" altLang="en-US" sz="18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宋体" pitchFamily="2" charset="-122"/>
              <a:cs typeface="+mn-cs"/>
            </a:endParaRPr>
          </a:p>
        </p:txBody>
      </p:sp>
      <p:pic>
        <p:nvPicPr>
          <p:cNvPr id="97284" name="Picture 3" descr="interface_01"/>
          <p:cNvPicPr>
            <a:picLocks noChangeAspect="1"/>
          </p:cNvPicPr>
          <p:nvPr/>
        </p:nvPicPr>
        <p:blipFill>
          <a:blip r:embed="rId1"/>
          <a:stretch>
            <a:fillRect/>
          </a:stretch>
        </p:blipFill>
        <p:spPr>
          <a:xfrm>
            <a:off x="1331913" y="1484313"/>
            <a:ext cx="6480175" cy="4972050"/>
          </a:xfrm>
          <a:prstGeom prst="rect">
            <a:avLst/>
          </a:prstGeom>
          <a:noFill/>
          <a:ln w="9525">
            <a:noFill/>
          </a:ln>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灯片编号占位符 4"/>
          <p:cNvSpPr txBox="1">
            <a:spLocks noGrp="1"/>
          </p:cNvSpPr>
          <p:nvPr>
            <p:ph type="sldNum" sz="quarter" idx="12"/>
          </p:nvPr>
        </p:nvSpPr>
        <p:spPr>
          <a:xfrm>
            <a:off x="3124200" y="6248400"/>
            <a:ext cx="2895600" cy="457200"/>
          </a:xfrm>
        </p:spPr>
        <p:txBody>
          <a:bodyPr/>
          <a:p>
            <a:pPr algn="ctr" eaLnBrk="1" hangingPunct="1"/>
            <a:r>
              <a:rPr lang="fr-FR" altLang="en-US" sz="1400" b="0" dirty="0">
                <a:ea typeface="宋体" pitchFamily="2" charset="-122"/>
              </a:rPr>
              <a:t>••• </a:t>
            </a:r>
            <a:fld id="{9A0DB2DC-4C9A-4742-B13C-FB6460FD3503}" type="slidenum">
              <a:rPr lang="fr-FR" altLang="en-US" sz="1400" b="0" dirty="0">
                <a:ea typeface="宋体" pitchFamily="2" charset="-122"/>
              </a:rPr>
            </a:fld>
            <a:endParaRPr lang="fr-FR" altLang="en-US" sz="1400" b="0" dirty="0">
              <a:ea typeface="宋体" pitchFamily="2" charset="-122"/>
            </a:endParaRPr>
          </a:p>
        </p:txBody>
      </p:sp>
      <p:sp>
        <p:nvSpPr>
          <p:cNvPr id="49154" name="Rectangle 2"/>
          <p:cNvSpPr>
            <a:spLocks noGrp="1" noChangeArrowheads="1"/>
          </p:cNvSpPr>
          <p:nvPr>
            <p:ph idx="1"/>
          </p:nvPr>
        </p:nvSpPr>
        <p:spPr>
          <a:xfrm>
            <a:off x="395288" y="333375"/>
            <a:ext cx="8229600" cy="1079500"/>
          </a:xfrm>
        </p:spPr>
        <p:txBody>
          <a:bodyPr vert="horz" wrap="square" lIns="91440" tIns="45720" rIns="91440" bIns="45720" numCol="1" anchor="t" anchorCtr="0" compatLnSpc="1"/>
          <a:lstStyle/>
          <a:p>
            <a:pPr marL="342900" marR="0" lvl="0" indent="-342900" algn="ctr" defTabSz="914400" rtl="0" eaLnBrk="0" fontAlgn="base" latinLnBrk="0" hangingPunct="0">
              <a:lnSpc>
                <a:spcPct val="100000"/>
              </a:lnSpc>
              <a:spcBef>
                <a:spcPct val="30000"/>
              </a:spcBef>
              <a:spcAft>
                <a:spcPct val="20000"/>
              </a:spcAft>
              <a:buClrTx/>
              <a:buSzTx/>
              <a:buFont typeface="Times" pitchFamily="18" charset="0"/>
              <a:buNone/>
              <a:defRPr/>
            </a:pPr>
            <a:r>
              <a:rPr kumimoji="1" lang="en-US" sz="3600" b="0" i="0" u="none" strike="noStrike" kern="0" cap="none" spc="0" normalizeH="0" baseline="0" noProof="0" smtClean="0">
                <a:ln>
                  <a:noFill/>
                </a:ln>
                <a:solidFill>
                  <a:srgbClr val="FF3300"/>
                </a:solidFill>
                <a:effectLst>
                  <a:outerShdw blurRad="38100" dist="38100" dir="2700000" algn="tl">
                    <a:srgbClr val="C0C0C0"/>
                  </a:outerShdw>
                </a:effectLst>
                <a:uLnTx/>
                <a:uFillTx/>
                <a:latin typeface="+mn-lt"/>
                <a:ea typeface="宋体" pitchFamily="2" charset="-122"/>
                <a:cs typeface="+mn-cs"/>
              </a:rPr>
              <a:t>MIT “</a:t>
            </a:r>
            <a:r>
              <a:rPr kumimoji="1" lang="zh-CN" altLang="en-US" sz="3600" b="0" i="0" u="none" strike="noStrike" kern="0" cap="none" spc="0" normalizeH="0" baseline="0" noProof="0" smtClean="0">
                <a:ln>
                  <a:noFill/>
                </a:ln>
                <a:solidFill>
                  <a:srgbClr val="FF3300"/>
                </a:solidFill>
                <a:effectLst>
                  <a:outerShdw blurRad="38100" dist="38100" dir="2700000" algn="tl">
                    <a:srgbClr val="C0C0C0"/>
                  </a:outerShdw>
                </a:effectLst>
                <a:uLnTx/>
                <a:uFillTx/>
                <a:latin typeface="+mn-lt"/>
                <a:ea typeface="宋体" pitchFamily="2" charset="-122"/>
                <a:cs typeface="+mn-cs"/>
              </a:rPr>
              <a:t>第六感”系统原理</a:t>
            </a:r>
            <a:endParaRPr kumimoji="1" lang="zh-CN" altLang="en-US" sz="37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itchFamily="2" charset="-122"/>
              <a:cs typeface="+mn-cs"/>
            </a:endParaRPr>
          </a:p>
          <a:p>
            <a:pPr marL="342900" marR="0" lvl="0" indent="-342900" algn="l" defTabSz="914400" rtl="0" eaLnBrk="0" fontAlgn="base" latinLnBrk="0" hangingPunct="0">
              <a:lnSpc>
                <a:spcPct val="100000"/>
              </a:lnSpc>
              <a:spcBef>
                <a:spcPct val="30000"/>
              </a:spcBef>
              <a:spcAft>
                <a:spcPct val="20000"/>
              </a:spcAft>
              <a:buClrTx/>
              <a:buSzTx/>
              <a:buFont typeface="Times" pitchFamily="18" charset="0"/>
              <a:buNone/>
              <a:defRPr/>
            </a:pPr>
            <a:r>
              <a:rPr kumimoji="1" lang="zh-CN" altLang="en-US" sz="18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itchFamily="2" charset="-122"/>
                <a:cs typeface="+mn-cs"/>
              </a:rPr>
              <a:t>  </a:t>
            </a:r>
            <a:endParaRPr kumimoji="1" lang="zh-CN" altLang="en-US" sz="18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itchFamily="2" charset="-122"/>
              <a:cs typeface="+mn-cs"/>
            </a:endParaRPr>
          </a:p>
        </p:txBody>
      </p:sp>
      <p:pic>
        <p:nvPicPr>
          <p:cNvPr id="98308" name="Picture 3" descr="mit"/>
          <p:cNvPicPr>
            <a:picLocks noChangeAspect="1"/>
          </p:cNvPicPr>
          <p:nvPr/>
        </p:nvPicPr>
        <p:blipFill>
          <a:blip r:embed="rId1"/>
          <a:stretch>
            <a:fillRect/>
          </a:stretch>
        </p:blipFill>
        <p:spPr>
          <a:xfrm>
            <a:off x="1835150" y="908050"/>
            <a:ext cx="5545138" cy="5454650"/>
          </a:xfrm>
          <a:prstGeom prst="rect">
            <a:avLst/>
          </a:prstGeom>
          <a:noFill/>
          <a:ln w="9525">
            <a:noFill/>
          </a:ln>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灯片编号占位符 4"/>
          <p:cNvSpPr txBox="1">
            <a:spLocks noGrp="1"/>
          </p:cNvSpPr>
          <p:nvPr>
            <p:ph type="sldNum" sz="quarter" idx="12"/>
          </p:nvPr>
        </p:nvSpPr>
        <p:spPr>
          <a:xfrm>
            <a:off x="3124200" y="6248400"/>
            <a:ext cx="2895600" cy="457200"/>
          </a:xfrm>
        </p:spPr>
        <p:txBody>
          <a:bodyPr/>
          <a:p>
            <a:pPr algn="ctr" eaLnBrk="1" hangingPunct="1"/>
            <a:r>
              <a:rPr lang="fr-FR" altLang="en-US" sz="1400" b="0" dirty="0">
                <a:ea typeface="宋体" pitchFamily="2" charset="-122"/>
              </a:rPr>
              <a:t>••• </a:t>
            </a:r>
            <a:fld id="{9A0DB2DC-4C9A-4742-B13C-FB6460FD3503}" type="slidenum">
              <a:rPr lang="fr-FR" altLang="en-US" sz="1400" b="0" dirty="0">
                <a:ea typeface="宋体" pitchFamily="2" charset="-122"/>
              </a:rPr>
            </a:fld>
            <a:endParaRPr lang="fr-FR" altLang="en-US" sz="1400" b="0" dirty="0">
              <a:ea typeface="宋体" pitchFamily="2" charset="-122"/>
            </a:endParaRPr>
          </a:p>
        </p:txBody>
      </p:sp>
      <p:sp>
        <p:nvSpPr>
          <p:cNvPr id="49154" name="Rectangle 2"/>
          <p:cNvSpPr>
            <a:spLocks noGrp="1" noChangeArrowheads="1"/>
          </p:cNvSpPr>
          <p:nvPr>
            <p:ph idx="1"/>
          </p:nvPr>
        </p:nvSpPr>
        <p:spPr>
          <a:xfrm>
            <a:off x="428625" y="642938"/>
            <a:ext cx="8229600" cy="1079500"/>
          </a:xfrm>
        </p:spPr>
        <p:txBody>
          <a:bodyPr vert="horz" wrap="square" lIns="91440" tIns="45720" rIns="91440" bIns="45720" numCol="1" anchor="t" anchorCtr="0" compatLnSpc="1"/>
          <a:lstStyle/>
          <a:p>
            <a:pPr marL="342900" marR="0" lvl="0" indent="-342900" algn="r" defTabSz="914400" rtl="0" eaLnBrk="0" fontAlgn="base" latinLnBrk="0" hangingPunct="0">
              <a:lnSpc>
                <a:spcPct val="100000"/>
              </a:lnSpc>
              <a:spcBef>
                <a:spcPct val="30000"/>
              </a:spcBef>
              <a:spcAft>
                <a:spcPct val="20000"/>
              </a:spcAft>
              <a:buClrTx/>
              <a:buSzTx/>
              <a:buFont typeface="Times" pitchFamily="18" charset="0"/>
              <a:buNone/>
              <a:defRPr/>
            </a:pPr>
            <a:r>
              <a:rPr kumimoji="1" lang="en-US" sz="36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itchFamily="2" charset="-122"/>
                <a:cs typeface="+mn-cs"/>
              </a:rPr>
              <a:t>Google glass </a:t>
            </a:r>
            <a:r>
              <a:rPr kumimoji="1" lang="zh-CN" altLang="en-US" sz="36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itchFamily="2" charset="-122"/>
                <a:cs typeface="+mn-cs"/>
              </a:rPr>
              <a:t>智能眼镜</a:t>
            </a:r>
            <a:endParaRPr kumimoji="1" lang="zh-CN" altLang="en-US" sz="37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宋体" pitchFamily="2" charset="-122"/>
              <a:cs typeface="+mn-cs"/>
            </a:endParaRPr>
          </a:p>
          <a:p>
            <a:pPr marL="342900" marR="0" lvl="0" indent="-342900" algn="l" defTabSz="914400" rtl="0" eaLnBrk="0" fontAlgn="base" latinLnBrk="0" hangingPunct="0">
              <a:lnSpc>
                <a:spcPct val="100000"/>
              </a:lnSpc>
              <a:spcBef>
                <a:spcPct val="30000"/>
              </a:spcBef>
              <a:spcAft>
                <a:spcPct val="20000"/>
              </a:spcAft>
              <a:buClrTx/>
              <a:buSzTx/>
              <a:buFont typeface="Times" pitchFamily="18" charset="0"/>
              <a:buNone/>
              <a:defRPr/>
            </a:pPr>
            <a:r>
              <a:rPr kumimoji="1" lang="zh-CN" altLang="en-US" sz="18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宋体" pitchFamily="2" charset="-122"/>
                <a:cs typeface="+mn-cs"/>
              </a:rPr>
              <a:t>  </a:t>
            </a:r>
            <a:endParaRPr kumimoji="1" lang="zh-CN" altLang="en-US" sz="18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宋体" pitchFamily="2" charset="-122"/>
              <a:cs typeface="+mn-cs"/>
            </a:endParaRPr>
          </a:p>
        </p:txBody>
      </p:sp>
      <p:pic>
        <p:nvPicPr>
          <p:cNvPr id="99332" name="Picture 2"/>
          <p:cNvPicPr>
            <a:picLocks noChangeAspect="1"/>
          </p:cNvPicPr>
          <p:nvPr/>
        </p:nvPicPr>
        <p:blipFill>
          <a:blip r:embed="rId1"/>
          <a:stretch>
            <a:fillRect/>
          </a:stretch>
        </p:blipFill>
        <p:spPr>
          <a:xfrm>
            <a:off x="0" y="3714750"/>
            <a:ext cx="4749800" cy="3143250"/>
          </a:xfrm>
          <a:prstGeom prst="rect">
            <a:avLst/>
          </a:prstGeom>
          <a:noFill/>
          <a:ln w="50800">
            <a:noFill/>
          </a:ln>
        </p:spPr>
      </p:pic>
      <p:pic>
        <p:nvPicPr>
          <p:cNvPr id="99333" name="Picture 4" descr="C:\Documents and Settings\Administrator\Application Data\Tencent\Users\68046508\QQ\WinTemp\RichOle\(R71D0T2DKF_6HGKIVGDAKY.jpg"/>
          <p:cNvPicPr>
            <a:picLocks noChangeAspect="1"/>
          </p:cNvPicPr>
          <p:nvPr/>
        </p:nvPicPr>
        <p:blipFill>
          <a:blip r:embed="rId2"/>
          <a:stretch>
            <a:fillRect/>
          </a:stretch>
        </p:blipFill>
        <p:spPr>
          <a:xfrm>
            <a:off x="5314950" y="2476500"/>
            <a:ext cx="3829050" cy="4381500"/>
          </a:xfrm>
          <a:prstGeom prst="rect">
            <a:avLst/>
          </a:prstGeom>
          <a:noFill/>
          <a:ln w="9525">
            <a:noFill/>
          </a:ln>
        </p:spPr>
      </p:pic>
      <p:pic>
        <p:nvPicPr>
          <p:cNvPr id="99334" name="Picture 6"/>
          <p:cNvPicPr>
            <a:picLocks noChangeAspect="1"/>
          </p:cNvPicPr>
          <p:nvPr/>
        </p:nvPicPr>
        <p:blipFill>
          <a:blip r:embed="rId3"/>
          <a:stretch>
            <a:fillRect/>
          </a:stretch>
        </p:blipFill>
        <p:spPr>
          <a:xfrm>
            <a:off x="0" y="714375"/>
            <a:ext cx="3467100" cy="2733675"/>
          </a:xfrm>
          <a:prstGeom prst="rect">
            <a:avLst/>
          </a:prstGeom>
          <a:noFill/>
          <a:ln w="50800">
            <a:noFill/>
          </a:ln>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灯片编号占位符 4"/>
          <p:cNvSpPr txBox="1">
            <a:spLocks noGrp="1"/>
          </p:cNvSpPr>
          <p:nvPr>
            <p:ph type="sldNum" sz="quarter" idx="12"/>
          </p:nvPr>
        </p:nvSpPr>
        <p:spPr>
          <a:xfrm>
            <a:off x="3124200" y="6248400"/>
            <a:ext cx="2895600" cy="457200"/>
          </a:xfrm>
        </p:spPr>
        <p:txBody>
          <a:bodyPr/>
          <a:p>
            <a:pPr algn="ctr" eaLnBrk="1" hangingPunct="1"/>
            <a:r>
              <a:rPr lang="fr-FR" altLang="en-US" sz="1400" b="0" dirty="0">
                <a:ea typeface="宋体" pitchFamily="2" charset="-122"/>
              </a:rPr>
              <a:t>••• </a:t>
            </a:r>
            <a:fld id="{9A0DB2DC-4C9A-4742-B13C-FB6460FD3503}" type="slidenum">
              <a:rPr lang="fr-FR" altLang="en-US" sz="1400" b="0" dirty="0">
                <a:ea typeface="宋体" pitchFamily="2" charset="-122"/>
              </a:rPr>
            </a:fld>
            <a:endParaRPr lang="fr-FR" altLang="en-US" sz="1400" b="0" dirty="0">
              <a:ea typeface="宋体" pitchFamily="2" charset="-122"/>
            </a:endParaRPr>
          </a:p>
        </p:txBody>
      </p:sp>
      <p:sp>
        <p:nvSpPr>
          <p:cNvPr id="49154" name="Rectangle 2"/>
          <p:cNvSpPr>
            <a:spLocks noGrp="1" noChangeArrowheads="1"/>
          </p:cNvSpPr>
          <p:nvPr>
            <p:ph idx="1"/>
          </p:nvPr>
        </p:nvSpPr>
        <p:spPr>
          <a:xfrm>
            <a:off x="395288" y="333375"/>
            <a:ext cx="8229600" cy="10795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 typeface="Times" pitchFamily="18" charset="0"/>
              <a:buNone/>
              <a:defRPr/>
            </a:pPr>
            <a:r>
              <a:rPr kumimoji="1" lang="en-US" sz="36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itchFamily="2" charset="-122"/>
                <a:cs typeface="+mn-cs"/>
              </a:rPr>
              <a:t>Google glass </a:t>
            </a:r>
            <a:r>
              <a:rPr kumimoji="1" lang="zh-CN" altLang="en-US" sz="3600" b="0" i="0" u="none" strike="noStrike" kern="0" cap="none" spc="0" normalizeH="0" baseline="0" noProof="0" dirty="0" smtClean="0">
                <a:ln>
                  <a:noFill/>
                </a:ln>
                <a:solidFill>
                  <a:srgbClr val="FF3300"/>
                </a:solidFill>
                <a:effectLst>
                  <a:outerShdw blurRad="38100" dist="38100" dir="2700000" algn="tl">
                    <a:srgbClr val="C0C0C0"/>
                  </a:outerShdw>
                </a:effectLst>
                <a:uLnTx/>
                <a:uFillTx/>
                <a:latin typeface="+mn-lt"/>
                <a:ea typeface="宋体" pitchFamily="2" charset="-122"/>
                <a:cs typeface="+mn-cs"/>
              </a:rPr>
              <a:t>智能眼镜</a:t>
            </a:r>
            <a:endParaRPr kumimoji="1" lang="zh-CN" altLang="en-US" sz="37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宋体" pitchFamily="2" charset="-122"/>
              <a:cs typeface="+mn-cs"/>
            </a:endParaRPr>
          </a:p>
          <a:p>
            <a:pPr marL="342900" marR="0" lvl="0" indent="-342900" algn="l" defTabSz="914400" rtl="0" eaLnBrk="0" fontAlgn="base" latinLnBrk="0" hangingPunct="0">
              <a:lnSpc>
                <a:spcPct val="100000"/>
              </a:lnSpc>
              <a:spcBef>
                <a:spcPct val="30000"/>
              </a:spcBef>
              <a:spcAft>
                <a:spcPct val="20000"/>
              </a:spcAft>
              <a:buClrTx/>
              <a:buSzTx/>
              <a:buFont typeface="Times" pitchFamily="18" charset="0"/>
              <a:buNone/>
              <a:defRPr/>
            </a:pPr>
            <a:r>
              <a:rPr kumimoji="1" lang="zh-CN" altLang="en-US" sz="18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宋体" pitchFamily="2" charset="-122"/>
                <a:cs typeface="+mn-cs"/>
              </a:rPr>
              <a:t>  </a:t>
            </a:r>
            <a:endParaRPr kumimoji="1" lang="zh-CN" altLang="en-US" sz="1800" b="0" i="0"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mn-lt"/>
              <a:ea typeface="宋体" pitchFamily="2" charset="-122"/>
              <a:cs typeface="+mn-cs"/>
            </a:endParaRPr>
          </a:p>
        </p:txBody>
      </p:sp>
      <p:pic>
        <p:nvPicPr>
          <p:cNvPr id="100356" name="Picture 3"/>
          <p:cNvPicPr>
            <a:picLocks noChangeAspect="1"/>
          </p:cNvPicPr>
          <p:nvPr/>
        </p:nvPicPr>
        <p:blipFill>
          <a:blip r:embed="rId1"/>
          <a:stretch>
            <a:fillRect/>
          </a:stretch>
        </p:blipFill>
        <p:spPr>
          <a:xfrm>
            <a:off x="0" y="4286250"/>
            <a:ext cx="4114800" cy="2571750"/>
          </a:xfrm>
          <a:prstGeom prst="rect">
            <a:avLst/>
          </a:prstGeom>
          <a:noFill/>
          <a:ln w="50800">
            <a:noFill/>
          </a:ln>
        </p:spPr>
      </p:pic>
      <p:pic>
        <p:nvPicPr>
          <p:cNvPr id="100357" name="Picture 5"/>
          <p:cNvPicPr>
            <a:picLocks noChangeAspect="1"/>
          </p:cNvPicPr>
          <p:nvPr/>
        </p:nvPicPr>
        <p:blipFill>
          <a:blip r:embed="rId2"/>
          <a:stretch>
            <a:fillRect/>
          </a:stretch>
        </p:blipFill>
        <p:spPr>
          <a:xfrm>
            <a:off x="0" y="1428750"/>
            <a:ext cx="3571875" cy="1944688"/>
          </a:xfrm>
          <a:prstGeom prst="rect">
            <a:avLst/>
          </a:prstGeom>
          <a:noFill/>
          <a:ln w="50800">
            <a:noFill/>
          </a:ln>
        </p:spPr>
      </p:pic>
      <p:pic>
        <p:nvPicPr>
          <p:cNvPr id="100358" name="Picture 2" descr="C:\Documents and Settings\Administrator\Application Data\Tencent\Users\68046508\QQ\WinTemp\RichOle\SC)L82EZN8KI42X)CJV43[P.jpg"/>
          <p:cNvPicPr>
            <a:picLocks noChangeAspect="1"/>
          </p:cNvPicPr>
          <p:nvPr/>
        </p:nvPicPr>
        <p:blipFill>
          <a:blip r:embed="rId3"/>
          <a:stretch>
            <a:fillRect/>
          </a:stretch>
        </p:blipFill>
        <p:spPr>
          <a:xfrm>
            <a:off x="3571875" y="1000125"/>
            <a:ext cx="5572125" cy="3192463"/>
          </a:xfrm>
          <a:prstGeom prst="rect">
            <a:avLst/>
          </a:prstGeom>
          <a:noFill/>
          <a:ln w="9525">
            <a:noFill/>
          </a:ln>
        </p:spPr>
      </p:pic>
      <p:pic>
        <p:nvPicPr>
          <p:cNvPr id="100359" name="Picture 3" descr="C:\Documents and Settings\Administrator\Application Data\Tencent\Users\68046508\QQ\WinTemp\RichOle\0ZVS608YZT2KZ`Z{[{K$VZ1.jpg"/>
          <p:cNvPicPr>
            <a:picLocks noChangeAspect="1"/>
          </p:cNvPicPr>
          <p:nvPr/>
        </p:nvPicPr>
        <p:blipFill>
          <a:blip r:embed="rId4"/>
          <a:stretch>
            <a:fillRect/>
          </a:stretch>
        </p:blipFill>
        <p:spPr>
          <a:xfrm>
            <a:off x="4286250" y="4213225"/>
            <a:ext cx="4857750" cy="2644775"/>
          </a:xfrm>
          <a:prstGeom prst="rect">
            <a:avLst/>
          </a:prstGeom>
          <a:noFill/>
          <a:ln w="9525">
            <a:noFill/>
          </a:ln>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灯片编号占位符 3"/>
          <p:cNvSpPr txBox="1">
            <a:spLocks noGrp="1"/>
          </p:cNvSpPr>
          <p:nvPr>
            <p:ph type="sldNum" sz="quarter" idx="12"/>
          </p:nvPr>
        </p:nvSpPr>
        <p:spPr>
          <a:xfrm>
            <a:off x="3124200" y="6248400"/>
            <a:ext cx="2895600" cy="457200"/>
          </a:xfrm>
        </p:spPr>
        <p:txBody>
          <a:bodyPr/>
          <a:p>
            <a:pPr algn="ctr" eaLnBrk="1" hangingPunct="1"/>
            <a:r>
              <a:rPr lang="fr-FR" altLang="en-US" sz="1400" b="0" dirty="0">
                <a:ea typeface="宋体" pitchFamily="2" charset="-122"/>
              </a:rPr>
              <a:t>••• </a:t>
            </a:r>
            <a:fld id="{9A0DB2DC-4C9A-4742-B13C-FB6460FD3503}" type="slidenum">
              <a:rPr lang="fr-FR" altLang="en-US" sz="1400" b="0" dirty="0">
                <a:ea typeface="宋体" pitchFamily="2" charset="-122"/>
              </a:rPr>
            </a:fld>
            <a:endParaRPr lang="fr-FR" altLang="en-US" sz="1400" b="0" dirty="0">
              <a:ea typeface="宋体" pitchFamily="2" charset="-122"/>
            </a:endParaRPr>
          </a:p>
        </p:txBody>
      </p:sp>
      <p:pic>
        <p:nvPicPr>
          <p:cNvPr id="101379" name="Picture 1" descr="C:\Documents and Settings\Administrator\Application Data\Tencent\Users\68046508\QQ\WinTemp\RichOle\DA]%S`3PU@FISBCN{Q3Y`I1.jpg"/>
          <p:cNvPicPr>
            <a:picLocks noChangeAspect="1"/>
          </p:cNvPicPr>
          <p:nvPr/>
        </p:nvPicPr>
        <p:blipFill>
          <a:blip r:embed="rId1"/>
          <a:stretch>
            <a:fillRect/>
          </a:stretch>
        </p:blipFill>
        <p:spPr>
          <a:xfrm>
            <a:off x="4500563" y="214313"/>
            <a:ext cx="4286250" cy="2462212"/>
          </a:xfrm>
          <a:prstGeom prst="rect">
            <a:avLst/>
          </a:prstGeom>
          <a:noFill/>
          <a:ln w="9525">
            <a:noFill/>
          </a:ln>
        </p:spPr>
      </p:pic>
      <p:sp>
        <p:nvSpPr>
          <p:cNvPr id="6" name="Rectangle 2"/>
          <p:cNvSpPr txBox="1">
            <a:spLocks noChangeArrowheads="1"/>
          </p:cNvSpPr>
          <p:nvPr/>
        </p:nvSpPr>
        <p:spPr bwMode="auto">
          <a:xfrm>
            <a:off x="285750" y="500063"/>
            <a:ext cx="8229600" cy="1079500"/>
          </a:xfrm>
          <a:prstGeom prst="rect">
            <a:avLst/>
          </a:prstGeom>
          <a:noFill/>
          <a:ln w="9525">
            <a:noFill/>
            <a:miter lim="800000"/>
          </a:ln>
        </p:spPr>
        <p:txBody>
          <a:bodyPr/>
          <a:lstStyle/>
          <a:p>
            <a:pPr marL="342900" marR="0" lvl="0" indent="-342900" algn="l" defTabSz="914400" rtl="0" eaLnBrk="1" fontAlgn="base" latinLnBrk="0" hangingPunct="1">
              <a:lnSpc>
                <a:spcPct val="105000"/>
              </a:lnSpc>
              <a:spcBef>
                <a:spcPct val="20000"/>
              </a:spcBef>
              <a:spcAft>
                <a:spcPct val="0"/>
              </a:spcAft>
              <a:buClr>
                <a:srgbClr val="FFCC66"/>
              </a:buClr>
              <a:buSzTx/>
              <a:buFont typeface="Times" pitchFamily="18" charset="0"/>
              <a:buNone/>
              <a:defRPr/>
            </a:pPr>
            <a:r>
              <a:rPr kumimoji="1" lang="en-US" altLang="zh-CN" sz="3200" b="1" i="0" u="none" strike="noStrike" kern="0" cap="none" spc="0" normalizeH="0" baseline="0" noProof="0" dirty="0" err="1">
                <a:ln>
                  <a:noFill/>
                </a:ln>
                <a:solidFill>
                  <a:srgbClr val="FF3300"/>
                </a:solidFill>
                <a:effectLst>
                  <a:outerShdw blurRad="38100" dist="38100" dir="2700000" algn="tl">
                    <a:srgbClr val="C0C0C0"/>
                  </a:outerShdw>
                </a:effectLst>
                <a:uLnTx/>
                <a:uFillTx/>
                <a:latin typeface="+mn-lt"/>
                <a:ea typeface="宋体" pitchFamily="2" charset="-122"/>
                <a:cs typeface="+mn-cs"/>
              </a:rPr>
              <a:t>i</a:t>
            </a:r>
            <a:r>
              <a:rPr kumimoji="1" lang="en-US" altLang="zh-CN" sz="3200" b="1" i="0" u="none" strike="noStrike" kern="0" cap="none" spc="0" normalizeH="0" baseline="0" noProof="0" dirty="0">
                <a:ln>
                  <a:noFill/>
                </a:ln>
                <a:solidFill>
                  <a:srgbClr val="FF3300"/>
                </a:solidFill>
                <a:effectLst>
                  <a:outerShdw blurRad="38100" dist="38100" dir="2700000" algn="tl">
                    <a:srgbClr val="C0C0C0"/>
                  </a:outerShdw>
                </a:effectLst>
                <a:uLnTx/>
                <a:uFillTx/>
                <a:latin typeface="+mn-lt"/>
                <a:ea typeface="宋体" pitchFamily="2" charset="-122"/>
                <a:cs typeface="+mn-cs"/>
              </a:rPr>
              <a:t>watch </a:t>
            </a:r>
            <a:r>
              <a:rPr kumimoji="1" lang="zh-CN" altLang="en-US" sz="3200" b="1" i="0" u="none" strike="noStrike" kern="0" cap="none" spc="0" normalizeH="0" baseline="0" noProof="0" dirty="0">
                <a:ln>
                  <a:noFill/>
                </a:ln>
                <a:solidFill>
                  <a:srgbClr val="FF3300"/>
                </a:solidFill>
                <a:effectLst>
                  <a:outerShdw blurRad="38100" dist="38100" dir="2700000" algn="tl">
                    <a:srgbClr val="C0C0C0"/>
                  </a:outerShdw>
                </a:effectLst>
                <a:uLnTx/>
                <a:uFillTx/>
                <a:latin typeface="+mn-lt"/>
                <a:ea typeface="宋体" pitchFamily="2" charset="-122"/>
                <a:cs typeface="+mn-cs"/>
              </a:rPr>
              <a:t>苹果手表</a:t>
            </a:r>
            <a:endParaRPr kumimoji="1" lang="zh-CN" altLang="en-US" sz="3700" b="1" i="0" u="none" strike="noStrike" kern="0" cap="none" spc="0" normalizeH="0" baseline="0" noProof="0" dirty="0">
              <a:ln>
                <a:noFill/>
              </a:ln>
              <a:solidFill>
                <a:schemeClr val="tx1"/>
              </a:solidFill>
              <a:effectLst/>
              <a:uLnTx/>
              <a:uFillTx/>
              <a:latin typeface="+mn-lt"/>
              <a:ea typeface="宋体" pitchFamily="2" charset="-122"/>
              <a:cs typeface="+mn-cs"/>
            </a:endParaRPr>
          </a:p>
          <a:p>
            <a:pPr marL="342900" marR="0" lvl="0" indent="-342900" algn="l" defTabSz="914400" rtl="0" eaLnBrk="1" fontAlgn="base" latinLnBrk="0" hangingPunct="1">
              <a:lnSpc>
                <a:spcPct val="105000"/>
              </a:lnSpc>
              <a:spcBef>
                <a:spcPct val="20000"/>
              </a:spcBef>
              <a:spcAft>
                <a:spcPct val="0"/>
              </a:spcAft>
              <a:buClr>
                <a:srgbClr val="FFCC66"/>
              </a:buClr>
              <a:buSzTx/>
              <a:buFont typeface="Times" pitchFamily="18" charset="0"/>
              <a:buNone/>
              <a:defRPr/>
            </a:pPr>
            <a:r>
              <a:rPr kumimoji="1" lang="zh-CN" altLang="en-US" sz="1800" b="1" i="0" u="none" strike="noStrike" kern="0" cap="none" spc="0" normalizeH="0" baseline="0" noProof="0" dirty="0">
                <a:ln>
                  <a:noFill/>
                </a:ln>
                <a:solidFill>
                  <a:schemeClr val="tx1"/>
                </a:solidFill>
                <a:effectLst/>
                <a:uLnTx/>
                <a:uFillTx/>
                <a:latin typeface="+mn-lt"/>
                <a:ea typeface="宋体" pitchFamily="2" charset="-122"/>
                <a:cs typeface="+mn-cs"/>
              </a:rPr>
              <a:t>  </a:t>
            </a:r>
            <a:endParaRPr kumimoji="1" lang="zh-CN" altLang="en-US" sz="1800" b="1" i="0" u="none" strike="noStrike" kern="0" cap="none" spc="0" normalizeH="0" baseline="0" noProof="0" dirty="0">
              <a:ln>
                <a:noFill/>
              </a:ln>
              <a:solidFill>
                <a:schemeClr val="tx1"/>
              </a:solidFill>
              <a:effectLst/>
              <a:uLnTx/>
              <a:uFillTx/>
              <a:latin typeface="+mn-lt"/>
              <a:ea typeface="宋体" pitchFamily="2" charset="-122"/>
              <a:cs typeface="+mn-cs"/>
            </a:endParaRPr>
          </a:p>
        </p:txBody>
      </p:sp>
      <p:pic>
        <p:nvPicPr>
          <p:cNvPr id="101381" name="Picture 2" descr="C:\Documents and Settings\Administrator\Application Data\Tencent\Users\68046508\QQ\WinTemp\RichOle\E}O4}5[D{_Q(H$7CZQF65ZC.jpg"/>
          <p:cNvPicPr>
            <a:picLocks noChangeAspect="1"/>
          </p:cNvPicPr>
          <p:nvPr/>
        </p:nvPicPr>
        <p:blipFill>
          <a:blip r:embed="rId2"/>
          <a:stretch>
            <a:fillRect/>
          </a:stretch>
        </p:blipFill>
        <p:spPr>
          <a:xfrm>
            <a:off x="4643438" y="3286125"/>
            <a:ext cx="4500562" cy="3351213"/>
          </a:xfrm>
          <a:prstGeom prst="rect">
            <a:avLst/>
          </a:prstGeom>
          <a:noFill/>
          <a:ln w="9525">
            <a:noFill/>
          </a:ln>
        </p:spPr>
      </p:pic>
      <p:pic>
        <p:nvPicPr>
          <p:cNvPr id="101382" name="Picture 3" descr="C:\Documents and Settings\Administrator\Application Data\Tencent\Users\68046508\QQ\WinTemp\RichOle\E]OZIN1[PYCJN5I9}%YKW`W.jpg"/>
          <p:cNvPicPr>
            <a:picLocks noChangeAspect="1"/>
          </p:cNvPicPr>
          <p:nvPr/>
        </p:nvPicPr>
        <p:blipFill>
          <a:blip r:embed="rId3"/>
          <a:stretch>
            <a:fillRect/>
          </a:stretch>
        </p:blipFill>
        <p:spPr>
          <a:xfrm>
            <a:off x="0" y="2714625"/>
            <a:ext cx="4500563" cy="3546475"/>
          </a:xfrm>
          <a:prstGeom prst="rect">
            <a:avLst/>
          </a:prstGeom>
          <a:noFill/>
          <a:ln w="9525">
            <a:noFill/>
          </a:ln>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rPr>
              <a:t>OCULUS    </a:t>
            </a:r>
            <a:br>
              <a:rPr kumimoji="1" lang="en-US" altLang="zh-CN"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rPr>
            </a:br>
            <a:r>
              <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rPr>
              <a:t>虚拟现实眼镜</a:t>
            </a:r>
            <a:endPar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endParaRPr>
          </a:p>
        </p:txBody>
      </p:sp>
      <p:sp>
        <p:nvSpPr>
          <p:cNvPr id="70659"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Tx/>
              <a:buBlip>
                <a:blip r:embed="rId1"/>
              </a:buBlip>
              <a:defRPr/>
            </a:pPr>
            <a:endParaRPr kumimoji="1" lang="zh-CN" altLang="en-US" sz="36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itchFamily="2" charset="-122"/>
              <a:cs typeface="+mn-cs"/>
            </a:endParaRPr>
          </a:p>
        </p:txBody>
      </p:sp>
      <p:sp>
        <p:nvSpPr>
          <p:cNvPr id="102404" name="灯片编号占位符 3"/>
          <p:cNvSpPr txBox="1">
            <a:spLocks noGrp="1"/>
          </p:cNvSpPr>
          <p:nvPr>
            <p:ph type="sldNum" sz="quarter" idx="12"/>
          </p:nvPr>
        </p:nvSpPr>
        <p:spPr>
          <a:xfrm>
            <a:off x="3124200" y="6248400"/>
            <a:ext cx="2895600" cy="457200"/>
          </a:xfrm>
        </p:spPr>
        <p:txBody>
          <a:bodyPr/>
          <a:p>
            <a:pPr algn="ctr" eaLnBrk="1" hangingPunct="1"/>
            <a:r>
              <a:rPr lang="fr-FR" altLang="en-US" sz="1400" b="0" dirty="0">
                <a:ea typeface="宋体" pitchFamily="2" charset="-122"/>
              </a:rPr>
              <a:t>••• </a:t>
            </a:r>
            <a:fld id="{9A0DB2DC-4C9A-4742-B13C-FB6460FD3503}" type="slidenum">
              <a:rPr lang="fr-FR" altLang="en-US" sz="1400" b="0" dirty="0">
                <a:ea typeface="宋体" pitchFamily="2" charset="-122"/>
              </a:rPr>
            </a:fld>
            <a:endParaRPr lang="fr-FR" altLang="en-US" sz="1400" b="0" dirty="0">
              <a:ea typeface="宋体" pitchFamily="2" charset="-122"/>
            </a:endParaRPr>
          </a:p>
        </p:txBody>
      </p:sp>
      <p:pic>
        <p:nvPicPr>
          <p:cNvPr id="102405" name="Picture 2" descr="C:\Users\Administrator\AppData\Roaming\Tencent\Users\68046508\QQ\WinTemp\RichOle\A@P88AE7KK5V(4ETE%GQKMD.png"/>
          <p:cNvPicPr>
            <a:picLocks noChangeAspect="1"/>
          </p:cNvPicPr>
          <p:nvPr/>
        </p:nvPicPr>
        <p:blipFill>
          <a:blip r:embed="rId2"/>
          <a:stretch>
            <a:fillRect/>
          </a:stretch>
        </p:blipFill>
        <p:spPr>
          <a:xfrm>
            <a:off x="4379913" y="0"/>
            <a:ext cx="4764087" cy="4214813"/>
          </a:xfrm>
          <a:prstGeom prst="rect">
            <a:avLst/>
          </a:prstGeom>
          <a:noFill/>
          <a:ln w="9525">
            <a:noFill/>
          </a:ln>
        </p:spPr>
      </p:pic>
      <p:pic>
        <p:nvPicPr>
          <p:cNvPr id="102406" name="Picture 1" descr="C:\Users\Administrator\AppData\Roaming\Tencent\Users\68046508\QQ\WinTemp\RichOle\4TKCCQI~FXSRYA]QC2$8A`E.jpg"/>
          <p:cNvPicPr>
            <a:picLocks noChangeAspect="1"/>
          </p:cNvPicPr>
          <p:nvPr/>
        </p:nvPicPr>
        <p:blipFill>
          <a:blip r:embed="rId3"/>
          <a:stretch>
            <a:fillRect/>
          </a:stretch>
        </p:blipFill>
        <p:spPr>
          <a:xfrm>
            <a:off x="0" y="3000375"/>
            <a:ext cx="5513388" cy="3714750"/>
          </a:xfrm>
          <a:prstGeom prst="rect">
            <a:avLst/>
          </a:prstGeom>
          <a:noFill/>
          <a:ln w="9525">
            <a:noFill/>
          </a:ln>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标题 1"/>
          <p:cNvSpPr>
            <a:spLocks noGrp="1"/>
          </p:cNvSpPr>
          <p:nvPr>
            <p:ph type="title"/>
          </p:nvPr>
        </p:nvSpPr>
        <p:spPr>
          <a:xfrm>
            <a:off x="142875" y="0"/>
            <a:ext cx="7010400" cy="1447800"/>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rPr>
              <a:t>大视角</a:t>
            </a:r>
            <a:r>
              <a:rPr kumimoji="1" lang="en-US" altLang="zh-CN"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rPr>
              <a:t>+</a:t>
            </a:r>
            <a:r>
              <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rPr>
              <a:t>惯性传感器</a:t>
            </a:r>
            <a:r>
              <a:rPr kumimoji="1" lang="en-US" altLang="zh-CN"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rPr>
              <a:t>(</a:t>
            </a:r>
            <a:r>
              <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rPr>
              <a:t>追踪头部运动</a:t>
            </a:r>
            <a:r>
              <a:rPr kumimoji="1" lang="en-US" altLang="zh-CN"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rPr>
              <a:t>)</a:t>
            </a:r>
            <a:endPar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endParaRPr>
          </a:p>
        </p:txBody>
      </p:sp>
      <p:sp>
        <p:nvSpPr>
          <p:cNvPr id="71683"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Tx/>
              <a:buBlip>
                <a:blip r:embed="rId1"/>
              </a:buBlip>
              <a:defRPr/>
            </a:pPr>
            <a:endParaRPr kumimoji="1" lang="zh-CN" altLang="en-US" sz="36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itchFamily="2" charset="-122"/>
              <a:cs typeface="+mn-cs"/>
            </a:endParaRPr>
          </a:p>
          <a:p>
            <a:pPr marL="342900" marR="0" lvl="0" indent="-342900" algn="l" defTabSz="914400" rtl="0" eaLnBrk="0" fontAlgn="base" latinLnBrk="0" hangingPunct="0">
              <a:lnSpc>
                <a:spcPct val="100000"/>
              </a:lnSpc>
              <a:spcBef>
                <a:spcPct val="30000"/>
              </a:spcBef>
              <a:spcAft>
                <a:spcPct val="20000"/>
              </a:spcAft>
              <a:buClrTx/>
              <a:buSzTx/>
              <a:buFontTx/>
              <a:buBlip>
                <a:blip r:embed="rId1"/>
              </a:buBlip>
              <a:defRPr/>
            </a:pPr>
            <a:endParaRPr kumimoji="1" lang="zh-CN" altLang="en-US" sz="36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itchFamily="2" charset="-122"/>
              <a:cs typeface="+mn-cs"/>
            </a:endParaRPr>
          </a:p>
        </p:txBody>
      </p:sp>
      <p:sp>
        <p:nvSpPr>
          <p:cNvPr id="103428" name="灯片编号占位符 3"/>
          <p:cNvSpPr txBox="1">
            <a:spLocks noGrp="1"/>
          </p:cNvSpPr>
          <p:nvPr>
            <p:ph type="sldNum" sz="quarter" idx="12"/>
          </p:nvPr>
        </p:nvSpPr>
        <p:spPr>
          <a:xfrm>
            <a:off x="3124200" y="6248400"/>
            <a:ext cx="2895600" cy="457200"/>
          </a:xfrm>
        </p:spPr>
        <p:txBody>
          <a:bodyPr/>
          <a:p>
            <a:pPr algn="ctr" eaLnBrk="1" hangingPunct="1"/>
            <a:r>
              <a:rPr lang="fr-FR" altLang="en-US" sz="1400" b="0" dirty="0">
                <a:ea typeface="宋体" pitchFamily="2" charset="-122"/>
              </a:rPr>
              <a:t>••• </a:t>
            </a:r>
            <a:fld id="{9A0DB2DC-4C9A-4742-B13C-FB6460FD3503}" type="slidenum">
              <a:rPr lang="fr-FR" altLang="en-US" sz="1400" b="0" dirty="0">
                <a:ea typeface="宋体" pitchFamily="2" charset="-122"/>
              </a:rPr>
            </a:fld>
            <a:endParaRPr lang="fr-FR" altLang="en-US" sz="1400" b="0" dirty="0">
              <a:ea typeface="宋体" pitchFamily="2" charset="-122"/>
            </a:endParaRPr>
          </a:p>
        </p:txBody>
      </p:sp>
      <p:pic>
        <p:nvPicPr>
          <p:cNvPr id="103429" name="Picture 1" descr="C:\Users\Administrator\AppData\Roaming\Tencent\Users\68046508\QQ\WinTemp\RichOle\IHFIER~AGVYM~)75(O04S49.png"/>
          <p:cNvPicPr>
            <a:picLocks noChangeAspect="1"/>
          </p:cNvPicPr>
          <p:nvPr/>
        </p:nvPicPr>
        <p:blipFill>
          <a:blip r:embed="rId2"/>
          <a:stretch>
            <a:fillRect/>
          </a:stretch>
        </p:blipFill>
        <p:spPr>
          <a:xfrm>
            <a:off x="214313" y="1928813"/>
            <a:ext cx="3652837" cy="4929187"/>
          </a:xfrm>
          <a:prstGeom prst="rect">
            <a:avLst/>
          </a:prstGeom>
          <a:noFill/>
          <a:ln w="9525">
            <a:noFill/>
          </a:ln>
        </p:spPr>
      </p:pic>
      <p:pic>
        <p:nvPicPr>
          <p:cNvPr id="103430" name="Picture 2" descr="C:\Users\Administrator\AppData\Roaming\Tencent\Users\68046508\QQ\WinTemp\RichOle\HU2333D3KP_1DAKM`(GH2FD.jpg"/>
          <p:cNvPicPr>
            <a:picLocks noChangeAspect="1"/>
          </p:cNvPicPr>
          <p:nvPr/>
        </p:nvPicPr>
        <p:blipFill>
          <a:blip r:embed="rId3"/>
          <a:stretch>
            <a:fillRect/>
          </a:stretch>
        </p:blipFill>
        <p:spPr>
          <a:xfrm>
            <a:off x="4032250" y="3857625"/>
            <a:ext cx="5111750" cy="3000375"/>
          </a:xfrm>
          <a:prstGeom prst="rect">
            <a:avLst/>
          </a:prstGeom>
          <a:noFill/>
          <a:ln w="9525">
            <a:noFill/>
          </a:ln>
        </p:spPr>
      </p:pic>
      <p:pic>
        <p:nvPicPr>
          <p:cNvPr id="103431" name="Picture 3" descr="C:\Users\Administrator\AppData\Roaming\Tencent\Users\68046508\QQ\WinTemp\RichOle\_XS$5V2S@$IC[M$9$CTJHM0.jpg"/>
          <p:cNvPicPr>
            <a:picLocks noChangeAspect="1"/>
          </p:cNvPicPr>
          <p:nvPr/>
        </p:nvPicPr>
        <p:blipFill>
          <a:blip r:embed="rId4"/>
          <a:stretch>
            <a:fillRect/>
          </a:stretch>
        </p:blipFill>
        <p:spPr>
          <a:xfrm>
            <a:off x="4071938" y="1135063"/>
            <a:ext cx="4948237" cy="2746375"/>
          </a:xfrm>
          <a:prstGeom prst="rect">
            <a:avLst/>
          </a:prstGeom>
          <a:noFill/>
          <a:ln w="9525">
            <a:noFill/>
          </a:ln>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标题 1"/>
          <p:cNvSpPr>
            <a:spLocks noGrp="1"/>
          </p:cNvSpPr>
          <p:nvPr>
            <p:ph type="title"/>
          </p:nvPr>
        </p:nvSpPr>
        <p:spPr>
          <a:xfrm>
            <a:off x="142875" y="142875"/>
            <a:ext cx="7010400" cy="1447800"/>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rPr>
              <a:t>OCULUS</a:t>
            </a:r>
            <a:br>
              <a:rPr kumimoji="1" lang="en-US" altLang="zh-CN"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rPr>
            </a:br>
            <a:r>
              <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rPr>
              <a:t>立体视觉效果</a:t>
            </a:r>
            <a:endParaRPr kumimoji="1" lang="zh-CN" altLang="en-US" sz="3600" b="0" i="0" u="none" strike="noStrike" kern="0" cap="none" spc="0" normalizeH="0" baseline="0" noProof="0" smtClean="0">
              <a:ln>
                <a:noFill/>
              </a:ln>
              <a:solidFill>
                <a:srgbClr val="6600CC"/>
              </a:solidFill>
              <a:effectLst>
                <a:outerShdw blurRad="38100" dist="38100" dir="2700000" algn="tl">
                  <a:srgbClr val="C0C0C0"/>
                </a:outerShdw>
              </a:effectLst>
              <a:uLnTx/>
              <a:uFillTx/>
              <a:latin typeface="+mj-lt"/>
              <a:ea typeface="宋体" pitchFamily="2" charset="-122"/>
              <a:cs typeface="+mj-cs"/>
            </a:endParaRPr>
          </a:p>
        </p:txBody>
      </p:sp>
      <p:sp>
        <p:nvSpPr>
          <p:cNvPr id="72707"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30000"/>
              </a:spcBef>
              <a:spcAft>
                <a:spcPct val="20000"/>
              </a:spcAft>
              <a:buClrTx/>
              <a:buSzTx/>
              <a:buFontTx/>
              <a:buBlip>
                <a:blip r:embed="rId1"/>
              </a:buBlip>
              <a:defRPr/>
            </a:pPr>
            <a:endParaRPr kumimoji="1" lang="zh-CN" altLang="en-US" sz="3600" b="0" i="0" u="none" strike="noStrike" kern="0" cap="none" spc="0" normalizeH="0" baseline="0" noProof="0" smtClean="0">
              <a:ln>
                <a:noFill/>
              </a:ln>
              <a:solidFill>
                <a:srgbClr val="0033CC"/>
              </a:solidFill>
              <a:effectLst>
                <a:outerShdw blurRad="38100" dist="38100" dir="2700000" algn="tl">
                  <a:srgbClr val="C0C0C0"/>
                </a:outerShdw>
              </a:effectLst>
              <a:uLnTx/>
              <a:uFillTx/>
              <a:latin typeface="+mn-lt"/>
              <a:ea typeface="宋体" pitchFamily="2" charset="-122"/>
              <a:cs typeface="+mn-cs"/>
            </a:endParaRPr>
          </a:p>
        </p:txBody>
      </p:sp>
      <p:sp>
        <p:nvSpPr>
          <p:cNvPr id="104452" name="灯片编号占位符 3"/>
          <p:cNvSpPr txBox="1">
            <a:spLocks noGrp="1"/>
          </p:cNvSpPr>
          <p:nvPr>
            <p:ph type="sldNum" sz="quarter" idx="12"/>
          </p:nvPr>
        </p:nvSpPr>
        <p:spPr>
          <a:xfrm>
            <a:off x="3124200" y="6248400"/>
            <a:ext cx="2895600" cy="457200"/>
          </a:xfrm>
        </p:spPr>
        <p:txBody>
          <a:bodyPr/>
          <a:p>
            <a:pPr algn="ctr" eaLnBrk="1" hangingPunct="1"/>
            <a:r>
              <a:rPr lang="fr-FR" altLang="en-US" sz="1400" b="0" dirty="0">
                <a:ea typeface="宋体" pitchFamily="2" charset="-122"/>
              </a:rPr>
              <a:t>••• </a:t>
            </a:r>
            <a:fld id="{9A0DB2DC-4C9A-4742-B13C-FB6460FD3503}" type="slidenum">
              <a:rPr lang="fr-FR" altLang="en-US" sz="1400" b="0" dirty="0">
                <a:ea typeface="宋体" pitchFamily="2" charset="-122"/>
              </a:rPr>
            </a:fld>
            <a:endParaRPr lang="fr-FR" altLang="en-US" sz="1400" b="0" dirty="0">
              <a:ea typeface="宋体" pitchFamily="2" charset="-122"/>
            </a:endParaRPr>
          </a:p>
        </p:txBody>
      </p:sp>
      <p:pic>
        <p:nvPicPr>
          <p:cNvPr id="104453" name="Picture 2" descr="C:\Users\Administrator\AppData\Roaming\Tencent\Users\68046508\QQ\WinTemp\RichOle\JD87]AH]PNO)P7I~UJ~QRQ2.jpg"/>
          <p:cNvPicPr>
            <a:picLocks noChangeAspect="1"/>
          </p:cNvPicPr>
          <p:nvPr/>
        </p:nvPicPr>
        <p:blipFill>
          <a:blip r:embed="rId2"/>
          <a:stretch>
            <a:fillRect/>
          </a:stretch>
        </p:blipFill>
        <p:spPr>
          <a:xfrm>
            <a:off x="0" y="2857500"/>
            <a:ext cx="6456363" cy="4000500"/>
          </a:xfrm>
          <a:prstGeom prst="rect">
            <a:avLst/>
          </a:prstGeom>
          <a:noFill/>
          <a:ln w="9525">
            <a:noFill/>
          </a:ln>
        </p:spPr>
      </p:pic>
      <p:pic>
        <p:nvPicPr>
          <p:cNvPr id="104454" name="Picture 3" descr="C:\Users\Administrator\AppData\Roaming\Tencent\Users\68046508\QQ\WinTemp\RichOle\8GNQKTA94BAPD$5)6}RL9N2.jpg"/>
          <p:cNvPicPr>
            <a:picLocks noChangeAspect="1"/>
          </p:cNvPicPr>
          <p:nvPr/>
        </p:nvPicPr>
        <p:blipFill>
          <a:blip r:embed="rId3"/>
          <a:stretch>
            <a:fillRect/>
          </a:stretch>
        </p:blipFill>
        <p:spPr>
          <a:xfrm>
            <a:off x="3481388" y="0"/>
            <a:ext cx="5662612" cy="3173413"/>
          </a:xfrm>
          <a:prstGeom prst="rect">
            <a:avLst/>
          </a:prstGeom>
          <a:noFill/>
          <a:ln w="9525">
            <a:noFill/>
          </a:ln>
        </p:spPr>
      </p:pic>
      <p:pic>
        <p:nvPicPr>
          <p:cNvPr id="104455" name="Picture 5" descr="C:\Users\Administrator\AppData\Roaming\Tencent\Users\68046508\QQ\WinTemp\RichOle\QUG@(PS)OKF~FDDZG@7RQ$O.png"/>
          <p:cNvPicPr>
            <a:picLocks noChangeAspect="1"/>
          </p:cNvPicPr>
          <p:nvPr/>
        </p:nvPicPr>
        <p:blipFill>
          <a:blip r:embed="rId4"/>
          <a:stretch>
            <a:fillRect/>
          </a:stretch>
        </p:blipFill>
        <p:spPr>
          <a:xfrm>
            <a:off x="6221413" y="3357563"/>
            <a:ext cx="2922587" cy="2928937"/>
          </a:xfrm>
          <a:prstGeom prst="rect">
            <a:avLst/>
          </a:prstGeom>
          <a:noFill/>
          <a:ln w="9525">
            <a:noFill/>
          </a:ln>
        </p:spPr>
      </p:pic>
    </p:spTree>
  </p:cSld>
  <p:clrMapOvr>
    <a:masterClrMapping/>
  </p:clrMapOvr>
  <p:transition/>
</p:sld>
</file>

<file path=ppt/theme/theme1.xml><?xml version="1.0" encoding="utf-8"?>
<a:theme xmlns:a="http://schemas.openxmlformats.org/drawingml/2006/main" name="讲稿内容模板">
  <a:themeElements>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3333CC"/>
      </a:hlink>
      <a:folHlink>
        <a:srgbClr val="3366FF"/>
      </a:folHlink>
    </a:clrScheme>
    <a:fontScheme name="讲稿内容模板">
      <a:majorFont>
        <a:latin typeface="Times New Roman"/>
        <a:ea typeface="幼圆"/>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itchFamily="18" charset="0"/>
            <a:ea typeface="楷体_GB2312" pitchFamily="49" charset="-122"/>
          </a:defRPr>
        </a:defPPr>
      </a:lstStyle>
    </a:lnDef>
  </a:objectDefaults>
  <a:extraClrSchemeLst>
    <a:extraClrScheme>
      <a:clrScheme name="讲稿内容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讲稿内容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讲稿内容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讲稿内容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讲稿内容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讲稿内容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讲稿内容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rzhblue</Template>
  <TotalTime>0</TotalTime>
  <Words>2872</Words>
  <Application>WPS 演示</Application>
  <PresentationFormat>全屏显示(4:3)</PresentationFormat>
  <Paragraphs>523</Paragraphs>
  <Slides>104</Slides>
  <Notes>2</Notes>
  <HiddenSlides>0</HiddenSlides>
  <MMClips>0</MMClips>
  <ScaleCrop>false</ScaleCrop>
  <HeadingPairs>
    <vt:vector size="4" baseType="variant">
      <vt:variant>
        <vt:lpstr>主题</vt:lpstr>
      </vt:variant>
      <vt:variant>
        <vt:i4>1</vt:i4>
      </vt:variant>
      <vt:variant>
        <vt:lpstr>幻灯片标题</vt:lpstr>
      </vt:variant>
      <vt:variant>
        <vt:i4>104</vt:i4>
      </vt:variant>
    </vt:vector>
  </HeadingPairs>
  <TitlesOfParts>
    <vt:vector size="105" baseType="lpstr">
      <vt:lpstr>讲稿内容模板</vt:lpstr>
      <vt:lpstr>第七章 外存与I/O设备</vt:lpstr>
      <vt:lpstr>外围设备概述</vt:lpstr>
      <vt:lpstr>外围设备的分类</vt:lpstr>
      <vt:lpstr>外存储器</vt:lpstr>
      <vt:lpstr>外存储器</vt:lpstr>
      <vt:lpstr>一、磁盘存储器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1、硬磁盘存储器</vt:lpstr>
      <vt:lpstr>PowerPoint 演示文稿</vt:lpstr>
      <vt:lpstr>PowerPoint 演示文稿</vt:lpstr>
      <vt:lpstr>PowerPoint 演示文稿</vt:lpstr>
      <vt:lpstr>PowerPoint 演示文稿</vt:lpstr>
      <vt:lpstr>1、硬磁盘存储器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2、软磁盘存储器 </vt:lpstr>
      <vt:lpstr>PowerPoint 演示文稿</vt:lpstr>
      <vt:lpstr>2、软磁盘存储器</vt:lpstr>
      <vt:lpstr>PowerPoint 演示文稿</vt:lpstr>
      <vt:lpstr>2、软磁盘存储器 </vt:lpstr>
      <vt:lpstr>磁盘cache</vt:lpstr>
      <vt:lpstr>RAID(磁盘冗余阵列)</vt:lpstr>
      <vt:lpstr>RAID 0, 1, 2</vt:lpstr>
      <vt:lpstr>RAID 3 &amp; 4</vt:lpstr>
      <vt:lpstr>RAID 5 &amp; 6</vt:lpstr>
      <vt:lpstr>Data Mapping For RAID 0</vt:lpstr>
      <vt:lpstr>PowerPoint 演示文稿</vt:lpstr>
      <vt:lpstr>PowerPoint 演示文稿</vt:lpstr>
      <vt:lpstr>PowerPoint 演示文稿</vt:lpstr>
      <vt:lpstr>三、光盘存储器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ASCII码编码表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OCULUS     虚拟现实眼镜</vt:lpstr>
      <vt:lpstr>大视角+惯性传感器(追踪头部运动)</vt:lpstr>
      <vt:lpstr>OCULUS 立体视觉效果</vt:lpstr>
      <vt:lpstr>OCUOCUL</vt:lpstr>
      <vt:lpstr>微软 HoloLens</vt:lpstr>
      <vt:lpstr>PowerPoint 演示文稿</vt:lpstr>
      <vt:lpstr>PowerPoint 演示文稿</vt:lpstr>
      <vt:lpstr>PowerPoint 演示文稿</vt:lpstr>
    </vt:vector>
  </TitlesOfParts>
  <Company>hziee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计算机组成原理</dc:title>
  <dc:creator>zhang</dc:creator>
  <dc:subject>第5章 存储体系</dc:subject>
  <cp:lastModifiedBy>Administrator</cp:lastModifiedBy>
  <cp:revision>186</cp:revision>
  <dcterms:created xsi:type="dcterms:W3CDTF">2004-11-17T05:40:00Z</dcterms:created>
  <dcterms:modified xsi:type="dcterms:W3CDTF">2016-06-05T16:01:59Z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